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9" r:id="rId1"/>
  </p:sldMasterIdLst>
  <p:notesMasterIdLst>
    <p:notesMasterId r:id="rId35"/>
  </p:notesMasterIdLst>
  <p:sldIdLst>
    <p:sldId id="256" r:id="rId2"/>
    <p:sldId id="265" r:id="rId3"/>
    <p:sldId id="266" r:id="rId4"/>
    <p:sldId id="261" r:id="rId5"/>
    <p:sldId id="262" r:id="rId6"/>
    <p:sldId id="263" r:id="rId7"/>
    <p:sldId id="292" r:id="rId8"/>
    <p:sldId id="277" r:id="rId9"/>
    <p:sldId id="293" r:id="rId10"/>
    <p:sldId id="270" r:id="rId11"/>
    <p:sldId id="295" r:id="rId12"/>
    <p:sldId id="296" r:id="rId13"/>
    <p:sldId id="271" r:id="rId14"/>
    <p:sldId id="269" r:id="rId15"/>
    <p:sldId id="264" r:id="rId16"/>
    <p:sldId id="272" r:id="rId17"/>
    <p:sldId id="294" r:id="rId18"/>
    <p:sldId id="273" r:id="rId19"/>
    <p:sldId id="297" r:id="rId20"/>
    <p:sldId id="274" r:id="rId21"/>
    <p:sldId id="275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68" r:id="rId31"/>
    <p:sldId id="287" r:id="rId32"/>
    <p:sldId id="290" r:id="rId33"/>
    <p:sldId id="289" r:id="rId34"/>
  </p:sldIdLst>
  <p:sldSz cx="9144000" cy="5143500" type="screen16x9"/>
  <p:notesSz cx="6858000" cy="9144000"/>
  <p:defaultTextStyle>
    <a:lvl1pPr marL="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 autoAdjust="0"/>
    <p:restoredTop sz="93357" autoAdjust="0"/>
  </p:normalViewPr>
  <p:slideViewPr>
    <p:cSldViewPr>
      <p:cViewPr varScale="1">
        <p:scale>
          <a:sx n="143" d="100"/>
          <a:sy n="143" d="100"/>
        </p:scale>
        <p:origin x="40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6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111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22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17421534997282"/>
          <c:y val="0.22030473985791185"/>
          <c:w val="0.50603161428533983"/>
          <c:h val="0.615208672285543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Kurden</c:v>
                </c:pt>
                <c:pt idx="1">
                  <c:v>Êzîden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0.73</c:v>
                </c:pt>
                <c:pt idx="1">
                  <c:v>2.5000000000000001E-2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73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Tabelle1!$A$2:$A$8</c:f>
              <c:strCache>
                <c:ptCount val="7"/>
                <c:pt idx="0">
                  <c:v>Irak/ARK</c:v>
                </c:pt>
                <c:pt idx="1">
                  <c:v>Europa</c:v>
                </c:pt>
                <c:pt idx="2">
                  <c:v>Kaukasus</c:v>
                </c:pt>
                <c:pt idx="3">
                  <c:v>Syrien</c:v>
                </c:pt>
                <c:pt idx="4">
                  <c:v>Nord-Amerika</c:v>
                </c:pt>
                <c:pt idx="5">
                  <c:v>Türkei/Iran</c:v>
                </c:pt>
                <c:pt idx="6">
                  <c:v>Rest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 formatCode="#,##0">
                  <c:v>350000</c:v>
                </c:pt>
                <c:pt idx="1">
                  <c:v>250000</c:v>
                </c:pt>
                <c:pt idx="2">
                  <c:v>80000</c:v>
                </c:pt>
                <c:pt idx="3">
                  <c:v>15000</c:v>
                </c:pt>
                <c:pt idx="4">
                  <c:v>12000</c:v>
                </c:pt>
                <c:pt idx="5">
                  <c:v>1500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7465920"/>
        <c:axId val="287466480"/>
      </c:barChart>
      <c:catAx>
        <c:axId val="28746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87466480"/>
        <c:crosses val="autoZero"/>
        <c:auto val="1"/>
        <c:lblAlgn val="ctr"/>
        <c:lblOffset val="100"/>
        <c:noMultiLvlLbl val="0"/>
      </c:catAx>
      <c:valAx>
        <c:axId val="28746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8746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6CEA1-2249-44F7-9C18-56A803A67C43}" type="doc">
      <dgm:prSet loTypeId="urn:microsoft.com/office/officeart/2005/8/layout/cycle8" loCatId="cycle" qsTypeId="urn:microsoft.com/office/officeart/2005/8/quickstyle/simple5" qsCatId="simple" csTypeId="urn:microsoft.com/office/officeart/2005/8/colors/accent5_1" csCatId="accent5" phldr="1"/>
      <dgm:spPr/>
    </dgm:pt>
    <dgm:pt modelId="{D0877A3D-CF1E-4534-A1FF-98933BD0C794}">
      <dgm:prSet phldrT="[Text]"/>
      <dgm:spPr/>
      <dgm:t>
        <a:bodyPr/>
        <a:lstStyle/>
        <a:p>
          <a:r>
            <a:rPr lang="de-DE" dirty="0" smtClean="0"/>
            <a:t>Sheikh</a:t>
          </a:r>
          <a:endParaRPr lang="de-DE" dirty="0"/>
        </a:p>
      </dgm:t>
    </dgm:pt>
    <dgm:pt modelId="{80593F4D-C8E3-4F67-8580-2197B0F44D96}" type="parTrans" cxnId="{66B173AE-E179-48B3-BEAA-D3C797553116}">
      <dgm:prSet/>
      <dgm:spPr/>
      <dgm:t>
        <a:bodyPr/>
        <a:lstStyle/>
        <a:p>
          <a:endParaRPr lang="de-DE"/>
        </a:p>
      </dgm:t>
    </dgm:pt>
    <dgm:pt modelId="{9513250F-39A9-40E2-A0E8-B12CF5C73A9B}" type="sibTrans" cxnId="{66B173AE-E179-48B3-BEAA-D3C797553116}">
      <dgm:prSet/>
      <dgm:spPr/>
      <dgm:t>
        <a:bodyPr/>
        <a:lstStyle/>
        <a:p>
          <a:endParaRPr lang="de-DE"/>
        </a:p>
      </dgm:t>
    </dgm:pt>
    <dgm:pt modelId="{12E0297B-E97E-40B2-A2D2-7598023A138B}">
      <dgm:prSet phldrT="[Text]"/>
      <dgm:spPr/>
      <dgm:t>
        <a:bodyPr/>
        <a:lstStyle/>
        <a:p>
          <a:r>
            <a:rPr lang="de-DE" dirty="0" err="1" smtClean="0"/>
            <a:t>Pîr</a:t>
          </a:r>
          <a:endParaRPr lang="de-DE" dirty="0"/>
        </a:p>
      </dgm:t>
    </dgm:pt>
    <dgm:pt modelId="{85C3F37B-3066-4D17-B751-A4B99F751017}" type="parTrans" cxnId="{26AAC75C-6546-43DC-907D-E188C5984AD5}">
      <dgm:prSet/>
      <dgm:spPr/>
      <dgm:t>
        <a:bodyPr/>
        <a:lstStyle/>
        <a:p>
          <a:endParaRPr lang="de-DE"/>
        </a:p>
      </dgm:t>
    </dgm:pt>
    <dgm:pt modelId="{0A46C9C5-D7E3-4742-9B00-20764DE5074A}" type="sibTrans" cxnId="{26AAC75C-6546-43DC-907D-E188C5984AD5}">
      <dgm:prSet/>
      <dgm:spPr/>
      <dgm:t>
        <a:bodyPr/>
        <a:lstStyle/>
        <a:p>
          <a:endParaRPr lang="de-DE"/>
        </a:p>
      </dgm:t>
    </dgm:pt>
    <dgm:pt modelId="{18DF0E4F-F747-4BE4-8A00-2640AF7A08E7}">
      <dgm:prSet phldrT="[Text]"/>
      <dgm:spPr/>
      <dgm:t>
        <a:bodyPr/>
        <a:lstStyle/>
        <a:p>
          <a:r>
            <a:rPr lang="de-DE" dirty="0" err="1" smtClean="0"/>
            <a:t>Mirîd</a:t>
          </a:r>
          <a:endParaRPr lang="de-DE" dirty="0"/>
        </a:p>
      </dgm:t>
    </dgm:pt>
    <dgm:pt modelId="{0BB7A46F-6900-4BAC-8A40-FCD60AD12FA2}" type="parTrans" cxnId="{E931FD90-74ED-4790-A1AB-210BBA042693}">
      <dgm:prSet/>
      <dgm:spPr/>
      <dgm:t>
        <a:bodyPr/>
        <a:lstStyle/>
        <a:p>
          <a:endParaRPr lang="de-DE"/>
        </a:p>
      </dgm:t>
    </dgm:pt>
    <dgm:pt modelId="{DCD75739-41D7-403E-B45E-A50F25255F5A}" type="sibTrans" cxnId="{E931FD90-74ED-4790-A1AB-210BBA042693}">
      <dgm:prSet/>
      <dgm:spPr/>
      <dgm:t>
        <a:bodyPr/>
        <a:lstStyle/>
        <a:p>
          <a:endParaRPr lang="de-DE"/>
        </a:p>
      </dgm:t>
    </dgm:pt>
    <dgm:pt modelId="{EA809537-FCF0-4DED-8DF0-061469359541}" type="pres">
      <dgm:prSet presAssocID="{B566CEA1-2249-44F7-9C18-56A803A67C43}" presName="compositeShape" presStyleCnt="0">
        <dgm:presLayoutVars>
          <dgm:chMax val="7"/>
          <dgm:dir/>
          <dgm:resizeHandles val="exact"/>
        </dgm:presLayoutVars>
      </dgm:prSet>
      <dgm:spPr/>
    </dgm:pt>
    <dgm:pt modelId="{E5C279A9-92EE-4F6C-90DD-E1E79487A776}" type="pres">
      <dgm:prSet presAssocID="{B566CEA1-2249-44F7-9C18-56A803A67C43}" presName="wedge1" presStyleLbl="node1" presStyleIdx="0" presStyleCnt="3"/>
      <dgm:spPr/>
      <dgm:t>
        <a:bodyPr/>
        <a:lstStyle/>
        <a:p>
          <a:endParaRPr lang="de-DE"/>
        </a:p>
      </dgm:t>
    </dgm:pt>
    <dgm:pt modelId="{B1D3D6C6-6815-4F9D-8792-A9D74A2C0703}" type="pres">
      <dgm:prSet presAssocID="{B566CEA1-2249-44F7-9C18-56A803A67C43}" presName="dummy1a" presStyleCnt="0"/>
      <dgm:spPr/>
    </dgm:pt>
    <dgm:pt modelId="{66B9C054-41D8-41C7-BF51-55363F92CB4A}" type="pres">
      <dgm:prSet presAssocID="{B566CEA1-2249-44F7-9C18-56A803A67C43}" presName="dummy1b" presStyleCnt="0"/>
      <dgm:spPr/>
    </dgm:pt>
    <dgm:pt modelId="{065B0D83-B149-4D13-BDA9-8DD56D816BDA}" type="pres">
      <dgm:prSet presAssocID="{B566CEA1-2249-44F7-9C18-56A803A67C4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B02A0F-0DC3-40B8-BF99-6368837451CD}" type="pres">
      <dgm:prSet presAssocID="{B566CEA1-2249-44F7-9C18-56A803A67C43}" presName="wedge2" presStyleLbl="node1" presStyleIdx="1" presStyleCnt="3"/>
      <dgm:spPr/>
      <dgm:t>
        <a:bodyPr/>
        <a:lstStyle/>
        <a:p>
          <a:endParaRPr lang="de-DE"/>
        </a:p>
      </dgm:t>
    </dgm:pt>
    <dgm:pt modelId="{F54ED4BC-02CF-480B-AEC1-49B7D577585B}" type="pres">
      <dgm:prSet presAssocID="{B566CEA1-2249-44F7-9C18-56A803A67C43}" presName="dummy2a" presStyleCnt="0"/>
      <dgm:spPr/>
    </dgm:pt>
    <dgm:pt modelId="{75DECACD-B9C7-4E7E-96AB-7B358C6ADD7E}" type="pres">
      <dgm:prSet presAssocID="{B566CEA1-2249-44F7-9C18-56A803A67C43}" presName="dummy2b" presStyleCnt="0"/>
      <dgm:spPr/>
    </dgm:pt>
    <dgm:pt modelId="{C34C1B6B-5852-4F42-A62F-28DC063EDBA4}" type="pres">
      <dgm:prSet presAssocID="{B566CEA1-2249-44F7-9C18-56A803A67C4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501F69-3575-4F02-BA63-023144B3C19F}" type="pres">
      <dgm:prSet presAssocID="{B566CEA1-2249-44F7-9C18-56A803A67C43}" presName="wedge3" presStyleLbl="node1" presStyleIdx="2" presStyleCnt="3"/>
      <dgm:spPr/>
      <dgm:t>
        <a:bodyPr/>
        <a:lstStyle/>
        <a:p>
          <a:endParaRPr lang="de-DE"/>
        </a:p>
      </dgm:t>
    </dgm:pt>
    <dgm:pt modelId="{54F46EE7-372C-4CC3-A498-87A978167E79}" type="pres">
      <dgm:prSet presAssocID="{B566CEA1-2249-44F7-9C18-56A803A67C43}" presName="dummy3a" presStyleCnt="0"/>
      <dgm:spPr/>
    </dgm:pt>
    <dgm:pt modelId="{72FFC004-95A5-4831-AA95-C16BC70ABE8D}" type="pres">
      <dgm:prSet presAssocID="{B566CEA1-2249-44F7-9C18-56A803A67C43}" presName="dummy3b" presStyleCnt="0"/>
      <dgm:spPr/>
    </dgm:pt>
    <dgm:pt modelId="{13F65DFD-F480-48CB-962C-9C92E2EE6D78}" type="pres">
      <dgm:prSet presAssocID="{B566CEA1-2249-44F7-9C18-56A803A67C4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4FDAD2-9959-4C2B-8A3D-F80A7C771D68}" type="pres">
      <dgm:prSet presAssocID="{9513250F-39A9-40E2-A0E8-B12CF5C73A9B}" presName="arrowWedge1" presStyleLbl="fgSibTrans2D1" presStyleIdx="0" presStyleCnt="3"/>
      <dgm:spPr/>
    </dgm:pt>
    <dgm:pt modelId="{B86E7AFC-A268-462D-A985-316942D5D033}" type="pres">
      <dgm:prSet presAssocID="{0A46C9C5-D7E3-4742-9B00-20764DE5074A}" presName="arrowWedge2" presStyleLbl="fgSibTrans2D1" presStyleIdx="1" presStyleCnt="3"/>
      <dgm:spPr/>
    </dgm:pt>
    <dgm:pt modelId="{F6044CA6-659E-416A-92F3-D28813AA1CC4}" type="pres">
      <dgm:prSet presAssocID="{DCD75739-41D7-403E-B45E-A50F25255F5A}" presName="arrowWedge3" presStyleLbl="fgSibTrans2D1" presStyleIdx="2" presStyleCnt="3"/>
      <dgm:spPr/>
    </dgm:pt>
  </dgm:ptLst>
  <dgm:cxnLst>
    <dgm:cxn modelId="{459072A3-F1AD-4976-9439-E2DF8F15E367}" type="presOf" srcId="{D0877A3D-CF1E-4534-A1FF-98933BD0C794}" destId="{065B0D83-B149-4D13-BDA9-8DD56D816BDA}" srcOrd="1" destOrd="0" presId="urn:microsoft.com/office/officeart/2005/8/layout/cycle8"/>
    <dgm:cxn modelId="{66B173AE-E179-48B3-BEAA-D3C797553116}" srcId="{B566CEA1-2249-44F7-9C18-56A803A67C43}" destId="{D0877A3D-CF1E-4534-A1FF-98933BD0C794}" srcOrd="0" destOrd="0" parTransId="{80593F4D-C8E3-4F67-8580-2197B0F44D96}" sibTransId="{9513250F-39A9-40E2-A0E8-B12CF5C73A9B}"/>
    <dgm:cxn modelId="{B8DFB4D9-7334-423C-A343-72EE8169C0A2}" type="presOf" srcId="{D0877A3D-CF1E-4534-A1FF-98933BD0C794}" destId="{E5C279A9-92EE-4F6C-90DD-E1E79487A776}" srcOrd="0" destOrd="0" presId="urn:microsoft.com/office/officeart/2005/8/layout/cycle8"/>
    <dgm:cxn modelId="{6C559EFD-23C4-4753-B75D-E3A4D18C09DF}" type="presOf" srcId="{18DF0E4F-F747-4BE4-8A00-2640AF7A08E7}" destId="{F1501F69-3575-4F02-BA63-023144B3C19F}" srcOrd="0" destOrd="0" presId="urn:microsoft.com/office/officeart/2005/8/layout/cycle8"/>
    <dgm:cxn modelId="{5FE6BB13-2C97-4205-B00D-149A06CC347F}" type="presOf" srcId="{12E0297B-E97E-40B2-A2D2-7598023A138B}" destId="{69B02A0F-0DC3-40B8-BF99-6368837451CD}" srcOrd="0" destOrd="0" presId="urn:microsoft.com/office/officeart/2005/8/layout/cycle8"/>
    <dgm:cxn modelId="{17D8CE0D-8BFA-471F-B6D4-2FFBDC841627}" type="presOf" srcId="{12E0297B-E97E-40B2-A2D2-7598023A138B}" destId="{C34C1B6B-5852-4F42-A62F-28DC063EDBA4}" srcOrd="1" destOrd="0" presId="urn:microsoft.com/office/officeart/2005/8/layout/cycle8"/>
    <dgm:cxn modelId="{D5EEDC36-6529-4B45-A20F-8AA11CE92B83}" type="presOf" srcId="{18DF0E4F-F747-4BE4-8A00-2640AF7A08E7}" destId="{13F65DFD-F480-48CB-962C-9C92E2EE6D78}" srcOrd="1" destOrd="0" presId="urn:microsoft.com/office/officeart/2005/8/layout/cycle8"/>
    <dgm:cxn modelId="{26AAC75C-6546-43DC-907D-E188C5984AD5}" srcId="{B566CEA1-2249-44F7-9C18-56A803A67C43}" destId="{12E0297B-E97E-40B2-A2D2-7598023A138B}" srcOrd="1" destOrd="0" parTransId="{85C3F37B-3066-4D17-B751-A4B99F751017}" sibTransId="{0A46C9C5-D7E3-4742-9B00-20764DE5074A}"/>
    <dgm:cxn modelId="{B2218884-2985-4526-8EC6-AD4B9F894B0B}" type="presOf" srcId="{B566CEA1-2249-44F7-9C18-56A803A67C43}" destId="{EA809537-FCF0-4DED-8DF0-061469359541}" srcOrd="0" destOrd="0" presId="urn:microsoft.com/office/officeart/2005/8/layout/cycle8"/>
    <dgm:cxn modelId="{E931FD90-74ED-4790-A1AB-210BBA042693}" srcId="{B566CEA1-2249-44F7-9C18-56A803A67C43}" destId="{18DF0E4F-F747-4BE4-8A00-2640AF7A08E7}" srcOrd="2" destOrd="0" parTransId="{0BB7A46F-6900-4BAC-8A40-FCD60AD12FA2}" sibTransId="{DCD75739-41D7-403E-B45E-A50F25255F5A}"/>
    <dgm:cxn modelId="{B3951D22-DDA2-475A-8E1C-590D13EF2EEE}" type="presParOf" srcId="{EA809537-FCF0-4DED-8DF0-061469359541}" destId="{E5C279A9-92EE-4F6C-90DD-E1E79487A776}" srcOrd="0" destOrd="0" presId="urn:microsoft.com/office/officeart/2005/8/layout/cycle8"/>
    <dgm:cxn modelId="{412E4498-424D-4D98-9E99-EF0E0734DBAE}" type="presParOf" srcId="{EA809537-FCF0-4DED-8DF0-061469359541}" destId="{B1D3D6C6-6815-4F9D-8792-A9D74A2C0703}" srcOrd="1" destOrd="0" presId="urn:microsoft.com/office/officeart/2005/8/layout/cycle8"/>
    <dgm:cxn modelId="{47F08FCA-41C4-4913-BBC9-665FEA2E4AD0}" type="presParOf" srcId="{EA809537-FCF0-4DED-8DF0-061469359541}" destId="{66B9C054-41D8-41C7-BF51-55363F92CB4A}" srcOrd="2" destOrd="0" presId="urn:microsoft.com/office/officeart/2005/8/layout/cycle8"/>
    <dgm:cxn modelId="{B38DC427-A5A6-4540-A4E5-C74028C670B5}" type="presParOf" srcId="{EA809537-FCF0-4DED-8DF0-061469359541}" destId="{065B0D83-B149-4D13-BDA9-8DD56D816BDA}" srcOrd="3" destOrd="0" presId="urn:microsoft.com/office/officeart/2005/8/layout/cycle8"/>
    <dgm:cxn modelId="{906A1172-5676-4499-9EBC-937A9E892DDD}" type="presParOf" srcId="{EA809537-FCF0-4DED-8DF0-061469359541}" destId="{69B02A0F-0DC3-40B8-BF99-6368837451CD}" srcOrd="4" destOrd="0" presId="urn:microsoft.com/office/officeart/2005/8/layout/cycle8"/>
    <dgm:cxn modelId="{66B29D4A-366E-4381-A2DF-B74C1ED7B728}" type="presParOf" srcId="{EA809537-FCF0-4DED-8DF0-061469359541}" destId="{F54ED4BC-02CF-480B-AEC1-49B7D577585B}" srcOrd="5" destOrd="0" presId="urn:microsoft.com/office/officeart/2005/8/layout/cycle8"/>
    <dgm:cxn modelId="{21AB0FE3-5E7B-44D9-A9B4-F745D961C253}" type="presParOf" srcId="{EA809537-FCF0-4DED-8DF0-061469359541}" destId="{75DECACD-B9C7-4E7E-96AB-7B358C6ADD7E}" srcOrd="6" destOrd="0" presId="urn:microsoft.com/office/officeart/2005/8/layout/cycle8"/>
    <dgm:cxn modelId="{6DE717B1-BBDB-4906-8A8A-464359ED04CC}" type="presParOf" srcId="{EA809537-FCF0-4DED-8DF0-061469359541}" destId="{C34C1B6B-5852-4F42-A62F-28DC063EDBA4}" srcOrd="7" destOrd="0" presId="urn:microsoft.com/office/officeart/2005/8/layout/cycle8"/>
    <dgm:cxn modelId="{90118DDA-7F11-41F0-94EF-F67B5F0783D8}" type="presParOf" srcId="{EA809537-FCF0-4DED-8DF0-061469359541}" destId="{F1501F69-3575-4F02-BA63-023144B3C19F}" srcOrd="8" destOrd="0" presId="urn:microsoft.com/office/officeart/2005/8/layout/cycle8"/>
    <dgm:cxn modelId="{C9D2A92C-6F4C-45B4-90F9-F023EAC083BA}" type="presParOf" srcId="{EA809537-FCF0-4DED-8DF0-061469359541}" destId="{54F46EE7-372C-4CC3-A498-87A978167E79}" srcOrd="9" destOrd="0" presId="urn:microsoft.com/office/officeart/2005/8/layout/cycle8"/>
    <dgm:cxn modelId="{D1B00C9D-4542-433F-827C-7BF36AE1AE17}" type="presParOf" srcId="{EA809537-FCF0-4DED-8DF0-061469359541}" destId="{72FFC004-95A5-4831-AA95-C16BC70ABE8D}" srcOrd="10" destOrd="0" presId="urn:microsoft.com/office/officeart/2005/8/layout/cycle8"/>
    <dgm:cxn modelId="{92DFF0C8-F832-4C28-8343-F9D3C62C30F7}" type="presParOf" srcId="{EA809537-FCF0-4DED-8DF0-061469359541}" destId="{13F65DFD-F480-48CB-962C-9C92E2EE6D78}" srcOrd="11" destOrd="0" presId="urn:microsoft.com/office/officeart/2005/8/layout/cycle8"/>
    <dgm:cxn modelId="{3B8BB4E8-0DF3-4C69-BAC7-7E23BA2778CF}" type="presParOf" srcId="{EA809537-FCF0-4DED-8DF0-061469359541}" destId="{6F4FDAD2-9959-4C2B-8A3D-F80A7C771D68}" srcOrd="12" destOrd="0" presId="urn:microsoft.com/office/officeart/2005/8/layout/cycle8"/>
    <dgm:cxn modelId="{046C0A96-ED52-4E22-A858-D0D7C9530EBD}" type="presParOf" srcId="{EA809537-FCF0-4DED-8DF0-061469359541}" destId="{B86E7AFC-A268-462D-A985-316942D5D033}" srcOrd="13" destOrd="0" presId="urn:microsoft.com/office/officeart/2005/8/layout/cycle8"/>
    <dgm:cxn modelId="{10890DB2-613B-44A2-87B6-0BFAA1EA6C0A}" type="presParOf" srcId="{EA809537-FCF0-4DED-8DF0-061469359541}" destId="{F6044CA6-659E-416A-92F3-D28813AA1CC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FAF87B-44FE-4195-85E8-01A9CB94DC5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A194698-B9E8-4423-9D0A-1F820FEF72FD}">
      <dgm:prSet phldrT="[Text]" phldr="1"/>
      <dgm:spPr/>
      <dgm:t>
        <a:bodyPr/>
        <a:lstStyle/>
        <a:p>
          <a:endParaRPr lang="de-DE" sz="1400" b="1">
            <a:latin typeface="Times New Roman" pitchFamily="18" charset="0"/>
            <a:cs typeface="Times New Roman" pitchFamily="18" charset="0"/>
          </a:endParaRPr>
        </a:p>
      </dgm:t>
    </dgm:pt>
    <dgm:pt modelId="{DD710CCC-AF56-4B84-9F31-A9BA1E28BBDB}" type="parTrans" cxnId="{40CA85DD-2F69-4ADF-A396-C133A106C8AE}">
      <dgm:prSet/>
      <dgm:spPr/>
      <dgm:t>
        <a:bodyPr/>
        <a:lstStyle/>
        <a:p>
          <a:endParaRPr lang="de-DE"/>
        </a:p>
      </dgm:t>
    </dgm:pt>
    <dgm:pt modelId="{1BE4E200-3D70-4B6E-8690-91B7D4E16BCE}" type="sibTrans" cxnId="{40CA85DD-2F69-4ADF-A396-C133A106C8AE}">
      <dgm:prSet/>
      <dgm:spPr/>
      <dgm:t>
        <a:bodyPr/>
        <a:lstStyle/>
        <a:p>
          <a:endParaRPr lang="de-DE"/>
        </a:p>
      </dgm:t>
    </dgm:pt>
    <dgm:pt modelId="{A25D0039-2178-4AC3-BC6A-687C63501017}">
      <dgm:prSet phldrT="[Text]" phldr="1"/>
      <dgm:spPr/>
      <dgm:t>
        <a:bodyPr/>
        <a:lstStyle/>
        <a:p>
          <a:endParaRPr lang="de-DE" sz="1400" b="1">
            <a:latin typeface="Times New Roman" pitchFamily="18" charset="0"/>
            <a:cs typeface="Times New Roman" pitchFamily="18" charset="0"/>
          </a:endParaRPr>
        </a:p>
      </dgm:t>
    </dgm:pt>
    <dgm:pt modelId="{1A5A2E31-BBDD-4DEA-B81B-F7215CD9CD2C}" type="parTrans" cxnId="{EDD1119E-43EF-4CDE-81F6-7C78849FD10E}">
      <dgm:prSet/>
      <dgm:spPr/>
      <dgm:t>
        <a:bodyPr/>
        <a:lstStyle/>
        <a:p>
          <a:endParaRPr lang="de-DE"/>
        </a:p>
      </dgm:t>
    </dgm:pt>
    <dgm:pt modelId="{065E6DE5-A34E-46A1-89DD-35F18BDAB981}" type="sibTrans" cxnId="{EDD1119E-43EF-4CDE-81F6-7C78849FD10E}">
      <dgm:prSet/>
      <dgm:spPr/>
      <dgm:t>
        <a:bodyPr/>
        <a:lstStyle/>
        <a:p>
          <a:endParaRPr lang="de-DE"/>
        </a:p>
      </dgm:t>
    </dgm:pt>
    <dgm:pt modelId="{F5677FDC-2917-45BF-8D78-5E56FE0170C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400" b="1" dirty="0" err="1" smtClean="0">
              <a:latin typeface="Times New Roman" pitchFamily="18" charset="0"/>
              <a:cs typeface="Times New Roman" pitchFamily="18" charset="0"/>
            </a:rPr>
            <a:t>Fe</a:t>
          </a:r>
          <a:r>
            <a:rPr lang="de-DE" sz="1200" b="1" dirty="0" err="1" smtClean="0">
              <a:latin typeface="Times New Roman" pitchFamily="18" charset="0"/>
              <a:cs typeface="Times New Roman" pitchFamily="18" charset="0"/>
            </a:rPr>
            <a:t>qîrê</a:t>
          </a:r>
          <a:r>
            <a:rPr lang="de-DE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de-DE" sz="1200" b="1" dirty="0" err="1" smtClean="0">
              <a:latin typeface="Times New Roman" pitchFamily="18" charset="0"/>
              <a:cs typeface="Times New Roman" pitchFamily="18" charset="0"/>
            </a:rPr>
            <a:t>Shêxadî</a:t>
          </a:r>
          <a:endParaRPr lang="de-DE" sz="1200" b="1" dirty="0">
            <a:latin typeface="Times New Roman" pitchFamily="18" charset="0"/>
            <a:cs typeface="Times New Roman" pitchFamily="18" charset="0"/>
          </a:endParaRPr>
        </a:p>
      </dgm:t>
    </dgm:pt>
    <dgm:pt modelId="{0C22B99B-3031-4D1A-8F64-3BBD5A56B786}" type="parTrans" cxnId="{D9B6CAB7-9CB6-4008-9CFB-84D0D5F1122E}">
      <dgm:prSet/>
      <dgm:spPr/>
      <dgm:t>
        <a:bodyPr/>
        <a:lstStyle/>
        <a:p>
          <a:endParaRPr lang="de-DE"/>
        </a:p>
      </dgm:t>
    </dgm:pt>
    <dgm:pt modelId="{6BCECACC-A078-4268-AB3A-8A5FE33FEF20}" type="sibTrans" cxnId="{D9B6CAB7-9CB6-4008-9CFB-84D0D5F1122E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e-DE" sz="1400" b="1">
            <a:latin typeface="Times New Roman" pitchFamily="18" charset="0"/>
            <a:cs typeface="Times New Roman" pitchFamily="18" charset="0"/>
          </a:endParaRPr>
        </a:p>
      </dgm:t>
    </dgm:pt>
    <dgm:pt modelId="{BDAFC0C8-DC72-47F2-A986-3AE82BB67C58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400" b="1" i="1" dirty="0" err="1" smtClean="0">
              <a:latin typeface="Times New Roman" pitchFamily="18" charset="0"/>
              <a:cs typeface="Times New Roman" pitchFamily="18" charset="0"/>
            </a:rPr>
            <a:t>Bavê</a:t>
          </a:r>
          <a:r>
            <a:rPr lang="de-DE" sz="1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de-DE" sz="1400" b="1" i="1" dirty="0" err="1" smtClean="0">
              <a:latin typeface="Times New Roman" pitchFamily="18" charset="0"/>
              <a:cs typeface="Times New Roman" pitchFamily="18" charset="0"/>
            </a:rPr>
            <a:t>Çawîş</a:t>
          </a:r>
          <a:endParaRPr lang="de-DE" sz="1400" b="1" dirty="0">
            <a:latin typeface="Times New Roman" pitchFamily="18" charset="0"/>
            <a:cs typeface="Times New Roman" pitchFamily="18" charset="0"/>
          </a:endParaRPr>
        </a:p>
      </dgm:t>
    </dgm:pt>
    <dgm:pt modelId="{553BAA2C-9C90-422B-AE38-5D4BA70932C6}" type="parTrans" cxnId="{71B48639-D196-421E-8E69-0717BE9D3F22}">
      <dgm:prSet/>
      <dgm:spPr/>
      <dgm:t>
        <a:bodyPr/>
        <a:lstStyle/>
        <a:p>
          <a:endParaRPr lang="de-DE"/>
        </a:p>
      </dgm:t>
    </dgm:pt>
    <dgm:pt modelId="{82E4CA33-43E2-421F-ACED-DB0813A753D5}" type="sibTrans" cxnId="{71B48639-D196-421E-8E69-0717BE9D3F22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e-DE" sz="1400" b="1">
            <a:latin typeface="Times New Roman" pitchFamily="18" charset="0"/>
            <a:cs typeface="Times New Roman" pitchFamily="18" charset="0"/>
          </a:endParaRPr>
        </a:p>
      </dgm:t>
    </dgm:pt>
    <dgm:pt modelId="{3E4769D6-B0B4-4643-9249-881C3DB3C3B8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100" b="1" i="1" dirty="0" err="1" smtClean="0">
              <a:latin typeface="Times New Roman" pitchFamily="18" charset="0"/>
              <a:cs typeface="Times New Roman" pitchFamily="18" charset="0"/>
            </a:rPr>
            <a:t>Pêşîmam</a:t>
          </a:r>
          <a:r>
            <a:rPr lang="de-DE" sz="1100" b="1" i="1" dirty="0" smtClean="0">
              <a:latin typeface="Times New Roman" pitchFamily="18" charset="0"/>
              <a:cs typeface="Times New Roman" pitchFamily="18" charset="0"/>
            </a:rPr>
            <a:t> des </a:t>
          </a:r>
          <a:r>
            <a:rPr lang="de-DE" sz="1100" b="1" i="1" dirty="0" err="1" smtClean="0">
              <a:latin typeface="Times New Roman" pitchFamily="18" charset="0"/>
              <a:cs typeface="Times New Roman" pitchFamily="18" charset="0"/>
            </a:rPr>
            <a:t>Mîr</a:t>
          </a:r>
          <a:endParaRPr lang="de-DE" sz="1100" b="1" dirty="0">
            <a:latin typeface="Times New Roman" pitchFamily="18" charset="0"/>
            <a:cs typeface="Times New Roman" pitchFamily="18" charset="0"/>
          </a:endParaRPr>
        </a:p>
      </dgm:t>
    </dgm:pt>
    <dgm:pt modelId="{764249E2-6B52-4106-B420-682A0D38C049}" type="parTrans" cxnId="{F7E63650-5180-44A7-8CDB-981A664E8172}">
      <dgm:prSet/>
      <dgm:spPr/>
      <dgm:t>
        <a:bodyPr/>
        <a:lstStyle/>
        <a:p>
          <a:endParaRPr lang="de-DE"/>
        </a:p>
      </dgm:t>
    </dgm:pt>
    <dgm:pt modelId="{C2DC777D-2C52-4CEB-AADC-CA5C1BE7FB07}" type="sibTrans" cxnId="{F7E63650-5180-44A7-8CDB-981A664E8172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e-DE" sz="1400" b="1">
            <a:latin typeface="Times New Roman" pitchFamily="18" charset="0"/>
            <a:cs typeface="Times New Roman" pitchFamily="18" charset="0"/>
          </a:endParaRPr>
        </a:p>
      </dgm:t>
    </dgm:pt>
    <dgm:pt modelId="{2B01823A-67D6-43E4-B2AD-BE8864F52C89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200" b="1" i="1" dirty="0" err="1" smtClean="0">
              <a:latin typeface="Times New Roman" pitchFamily="18" charset="0"/>
              <a:cs typeface="Times New Roman" pitchFamily="18" charset="0"/>
            </a:rPr>
            <a:t>Qewlvanführer</a:t>
          </a:r>
          <a:endParaRPr lang="de-DE" sz="1200" b="1" dirty="0">
            <a:latin typeface="Times New Roman" pitchFamily="18" charset="0"/>
            <a:cs typeface="Times New Roman" pitchFamily="18" charset="0"/>
          </a:endParaRPr>
        </a:p>
      </dgm:t>
    </dgm:pt>
    <dgm:pt modelId="{07A0A425-3C74-4E63-83AC-E2F73867B458}" type="parTrans" cxnId="{F4588D90-B724-43D2-A7A5-4CA0955D0FCE}">
      <dgm:prSet/>
      <dgm:spPr/>
      <dgm:t>
        <a:bodyPr/>
        <a:lstStyle/>
        <a:p>
          <a:endParaRPr lang="de-DE"/>
        </a:p>
      </dgm:t>
    </dgm:pt>
    <dgm:pt modelId="{E70CF7C8-4AF3-4C56-B118-6227C1596F3C}" type="sibTrans" cxnId="{F4588D90-B724-43D2-A7A5-4CA0955D0FCE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e-DE" sz="1400" b="1">
            <a:latin typeface="Times New Roman" pitchFamily="18" charset="0"/>
            <a:cs typeface="Times New Roman" pitchFamily="18" charset="0"/>
          </a:endParaRPr>
        </a:p>
      </dgm:t>
    </dgm:pt>
    <dgm:pt modelId="{2ACF6893-3965-4F1A-9F10-B447CDDD3F2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400" b="1" i="1" dirty="0" err="1" smtClean="0">
              <a:latin typeface="Times New Roman" pitchFamily="18" charset="0"/>
              <a:cs typeface="Times New Roman" pitchFamily="18" charset="0"/>
            </a:rPr>
            <a:t>Bavê</a:t>
          </a:r>
          <a:r>
            <a:rPr lang="de-DE" sz="1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de-DE" sz="1400" b="1" i="1" dirty="0" err="1" smtClean="0">
              <a:latin typeface="Times New Roman" pitchFamily="18" charset="0"/>
              <a:cs typeface="Times New Roman" pitchFamily="18" charset="0"/>
            </a:rPr>
            <a:t>Gavan</a:t>
          </a:r>
          <a:endParaRPr lang="de-DE" sz="1400" b="1" dirty="0">
            <a:latin typeface="Times New Roman" pitchFamily="18" charset="0"/>
            <a:cs typeface="Times New Roman" pitchFamily="18" charset="0"/>
          </a:endParaRPr>
        </a:p>
      </dgm:t>
    </dgm:pt>
    <dgm:pt modelId="{29F8C3F5-3156-4C6C-9F9C-C87D629469D5}" type="parTrans" cxnId="{6810CCA6-8D48-4F4C-B91B-9DD67AE65D2B}">
      <dgm:prSet/>
      <dgm:spPr/>
      <dgm:t>
        <a:bodyPr/>
        <a:lstStyle/>
        <a:p>
          <a:endParaRPr lang="de-DE"/>
        </a:p>
      </dgm:t>
    </dgm:pt>
    <dgm:pt modelId="{6C81911C-6029-4B05-925A-C317D36DAC38}" type="sibTrans" cxnId="{6810CCA6-8D48-4F4C-B91B-9DD67AE65D2B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e-DE" sz="1400" b="1">
            <a:latin typeface="Times New Roman" pitchFamily="18" charset="0"/>
            <a:cs typeface="Times New Roman" pitchFamily="18" charset="0"/>
          </a:endParaRPr>
        </a:p>
      </dgm:t>
    </dgm:pt>
    <dgm:pt modelId="{41E46C49-2562-4135-8CDD-4D8377523306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400" b="1" i="1" dirty="0" err="1" smtClean="0">
              <a:latin typeface="Times New Roman" pitchFamily="18" charset="0"/>
              <a:cs typeface="Times New Roman" pitchFamily="18" charset="0"/>
            </a:rPr>
            <a:t>Naqîb</a:t>
          </a:r>
          <a:endParaRPr lang="de-DE" sz="1400" b="1" dirty="0">
            <a:latin typeface="Times New Roman" pitchFamily="18" charset="0"/>
            <a:cs typeface="Times New Roman" pitchFamily="18" charset="0"/>
          </a:endParaRPr>
        </a:p>
      </dgm:t>
    </dgm:pt>
    <dgm:pt modelId="{7691252F-28F2-45D0-AEC3-D566173740F6}" type="parTrans" cxnId="{C3FCD120-4933-4E12-B4B3-8223A5A82F0D}">
      <dgm:prSet/>
      <dgm:spPr/>
      <dgm:t>
        <a:bodyPr/>
        <a:lstStyle/>
        <a:p>
          <a:endParaRPr lang="de-DE"/>
        </a:p>
      </dgm:t>
    </dgm:pt>
    <dgm:pt modelId="{ABC017D3-B47B-4D18-9A22-6ACB0135360D}" type="sibTrans" cxnId="{C3FCD120-4933-4E12-B4B3-8223A5A82F0D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e-DE" sz="1400" b="1">
            <a:latin typeface="Times New Roman" pitchFamily="18" charset="0"/>
            <a:cs typeface="Times New Roman" pitchFamily="18" charset="0"/>
          </a:endParaRPr>
        </a:p>
      </dgm:t>
    </dgm:pt>
    <dgm:pt modelId="{6065CDF5-A281-48BD-B463-6565A11AFA71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100" b="1" i="1" dirty="0" err="1" smtClean="0">
              <a:latin typeface="Times New Roman" pitchFamily="18" charset="0"/>
              <a:cs typeface="Times New Roman" pitchFamily="18" charset="0"/>
            </a:rPr>
            <a:t>Pêşîmam</a:t>
          </a:r>
          <a:r>
            <a:rPr lang="de-DE" sz="1100" b="1" i="1" dirty="0" smtClean="0">
              <a:latin typeface="Times New Roman" pitchFamily="18" charset="0"/>
              <a:cs typeface="Times New Roman" pitchFamily="18" charset="0"/>
            </a:rPr>
            <a:t> des </a:t>
          </a:r>
          <a:r>
            <a:rPr lang="de-DE" sz="1100" b="1" i="1" dirty="0" err="1" smtClean="0">
              <a:latin typeface="Times New Roman" pitchFamily="18" charset="0"/>
              <a:cs typeface="Times New Roman" pitchFamily="18" charset="0"/>
            </a:rPr>
            <a:t>Bavê</a:t>
          </a:r>
          <a:r>
            <a:rPr lang="de-DE" sz="11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de-DE" sz="1100" b="1" i="1" dirty="0" err="1" smtClean="0">
              <a:latin typeface="Times New Roman" pitchFamily="18" charset="0"/>
              <a:cs typeface="Times New Roman" pitchFamily="18" charset="0"/>
            </a:rPr>
            <a:t>Şêx</a:t>
          </a:r>
          <a:endParaRPr lang="de-DE" sz="1100" b="1" dirty="0">
            <a:latin typeface="Times New Roman" pitchFamily="18" charset="0"/>
            <a:cs typeface="Times New Roman" pitchFamily="18" charset="0"/>
          </a:endParaRPr>
        </a:p>
      </dgm:t>
    </dgm:pt>
    <dgm:pt modelId="{FCBDFB95-18E4-4B75-A1FD-E957C7C756D5}" type="parTrans" cxnId="{79C2C0DB-B70A-4A3E-AFB7-07E8533B0416}">
      <dgm:prSet/>
      <dgm:spPr/>
      <dgm:t>
        <a:bodyPr/>
        <a:lstStyle/>
        <a:p>
          <a:endParaRPr lang="de-DE"/>
        </a:p>
      </dgm:t>
    </dgm:pt>
    <dgm:pt modelId="{33553508-68EC-47C4-AF2E-3AADBFFAD271}" type="sibTrans" cxnId="{79C2C0DB-B70A-4A3E-AFB7-07E8533B041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e-DE" sz="1400" b="1">
            <a:latin typeface="Times New Roman" pitchFamily="18" charset="0"/>
            <a:cs typeface="Times New Roman" pitchFamily="18" charset="0"/>
          </a:endParaRPr>
        </a:p>
      </dgm:t>
    </dgm:pt>
    <dgm:pt modelId="{61B40095-A346-4BAB-87FA-83A55B17E5D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400" b="1" i="1" dirty="0" err="1" smtClean="0">
              <a:latin typeface="Times New Roman" pitchFamily="18" charset="0"/>
              <a:cs typeface="Times New Roman" pitchFamily="18" charset="0"/>
            </a:rPr>
            <a:t>Şêx</a:t>
          </a:r>
          <a:r>
            <a:rPr lang="de-DE" sz="1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de-DE" sz="1400" b="1" i="1" dirty="0" err="1" smtClean="0">
              <a:latin typeface="Times New Roman" pitchFamily="18" charset="0"/>
              <a:cs typeface="Times New Roman" pitchFamily="18" charset="0"/>
            </a:rPr>
            <a:t>Wezîr</a:t>
          </a:r>
          <a:r>
            <a:rPr lang="de-DE" sz="1400" b="1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de-DE" sz="1400" b="1" dirty="0">
            <a:latin typeface="Times New Roman" pitchFamily="18" charset="0"/>
            <a:cs typeface="Times New Roman" pitchFamily="18" charset="0"/>
          </a:endParaRPr>
        </a:p>
      </dgm:t>
    </dgm:pt>
    <dgm:pt modelId="{E6A4751A-4184-452D-84FC-05C8880BA1BB}" type="sibTrans" cxnId="{D8558FE3-C69F-4860-A476-68EEE9F63C1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e-DE" sz="1400" b="1">
            <a:latin typeface="Times New Roman" pitchFamily="18" charset="0"/>
            <a:cs typeface="Times New Roman" pitchFamily="18" charset="0"/>
          </a:endParaRPr>
        </a:p>
      </dgm:t>
    </dgm:pt>
    <dgm:pt modelId="{0152727A-0D81-447F-A8E9-FCF4694656BC}" type="parTrans" cxnId="{D8558FE3-C69F-4860-A476-68EEE9F63C1A}">
      <dgm:prSet/>
      <dgm:spPr/>
      <dgm:t>
        <a:bodyPr/>
        <a:lstStyle/>
        <a:p>
          <a:endParaRPr lang="de-DE"/>
        </a:p>
      </dgm:t>
    </dgm:pt>
    <dgm:pt modelId="{8FDC9D0E-147C-4CE8-B171-0A4E4E6A1851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de-DE" sz="100" b="1" dirty="0">
            <a:latin typeface="Times New Roman" pitchFamily="18" charset="0"/>
            <a:cs typeface="Times New Roman" pitchFamily="18" charset="0"/>
          </a:endParaRPr>
        </a:p>
      </dgm:t>
    </dgm:pt>
    <dgm:pt modelId="{4D474526-4EFB-489B-93E7-276BA7269E22}" type="sibTrans" cxnId="{AF76D2C5-2C06-4E26-84A2-EE6C0948698F}">
      <dgm:prSet/>
      <dgm:spPr/>
      <dgm:t>
        <a:bodyPr/>
        <a:lstStyle/>
        <a:p>
          <a:endParaRPr lang="de-DE"/>
        </a:p>
      </dgm:t>
    </dgm:pt>
    <dgm:pt modelId="{53934D74-6714-44AE-A97F-170D522C64B2}" type="parTrans" cxnId="{AF76D2C5-2C06-4E26-84A2-EE6C0948698F}">
      <dgm:prSet/>
      <dgm:spPr/>
      <dgm:t>
        <a:bodyPr/>
        <a:lstStyle/>
        <a:p>
          <a:endParaRPr lang="de-DE"/>
        </a:p>
      </dgm:t>
    </dgm:pt>
    <dgm:pt modelId="{A8252635-EA14-4059-A9DC-054704875CC8}" type="pres">
      <dgm:prSet presAssocID="{CCFAF87B-44FE-4195-85E8-01A9CB94DC5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644FCA5-E820-49F5-B35A-449D78FACBBE}" type="pres">
      <dgm:prSet presAssocID="{8FDC9D0E-147C-4CE8-B171-0A4E4E6A1851}" presName="centerShape" presStyleLbl="node0" presStyleIdx="0" presStyleCnt="1" custFlipVert="1" custFlipHor="0" custScaleX="2961" custScaleY="2961" custLinFactNeighborX="73194" custLinFactNeighborY="66660"/>
      <dgm:spPr/>
      <dgm:t>
        <a:bodyPr/>
        <a:lstStyle/>
        <a:p>
          <a:endParaRPr lang="de-DE"/>
        </a:p>
      </dgm:t>
    </dgm:pt>
    <dgm:pt modelId="{8C975A8D-F7B1-43D6-A502-3FC66134D667}" type="pres">
      <dgm:prSet presAssocID="{61B40095-A346-4BAB-87FA-83A55B17E5D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FC77A15-152E-46C0-9C9A-64293E982C33}" type="pres">
      <dgm:prSet presAssocID="{61B40095-A346-4BAB-87FA-83A55B17E5DB}" presName="dummy" presStyleCnt="0"/>
      <dgm:spPr/>
    </dgm:pt>
    <dgm:pt modelId="{0E755D27-6859-4EE4-B06B-0F509A39ACCD}" type="pres">
      <dgm:prSet presAssocID="{E6A4751A-4184-452D-84FC-05C8880BA1BB}" presName="sibTrans" presStyleLbl="sibTrans2D1" presStyleIdx="0" presStyleCnt="8"/>
      <dgm:spPr/>
      <dgm:t>
        <a:bodyPr/>
        <a:lstStyle/>
        <a:p>
          <a:endParaRPr lang="de-DE"/>
        </a:p>
      </dgm:t>
    </dgm:pt>
    <dgm:pt modelId="{C4883748-828F-4E12-B519-4DD4DC45E0AC}" type="pres">
      <dgm:prSet presAssocID="{3E4769D6-B0B4-4643-9249-881C3DB3C3B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17DA0B-B821-4928-847C-A679263BA3EA}" type="pres">
      <dgm:prSet presAssocID="{3E4769D6-B0B4-4643-9249-881C3DB3C3B8}" presName="dummy" presStyleCnt="0"/>
      <dgm:spPr/>
    </dgm:pt>
    <dgm:pt modelId="{AFCDAE7B-821C-4C2F-8034-5CA6D971F2D1}" type="pres">
      <dgm:prSet presAssocID="{C2DC777D-2C52-4CEB-AADC-CA5C1BE7FB07}" presName="sibTrans" presStyleLbl="sibTrans2D1" presStyleIdx="1" presStyleCnt="8"/>
      <dgm:spPr/>
      <dgm:t>
        <a:bodyPr/>
        <a:lstStyle/>
        <a:p>
          <a:endParaRPr lang="de-DE"/>
        </a:p>
      </dgm:t>
    </dgm:pt>
    <dgm:pt modelId="{E516EE5B-2990-49C1-B6B5-D672A42970F4}" type="pres">
      <dgm:prSet presAssocID="{6065CDF5-A281-48BD-B463-6565A11AFA7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442477-4957-4568-A573-C086AD6C6927}" type="pres">
      <dgm:prSet presAssocID="{6065CDF5-A281-48BD-B463-6565A11AFA71}" presName="dummy" presStyleCnt="0"/>
      <dgm:spPr/>
    </dgm:pt>
    <dgm:pt modelId="{B5936EF3-F833-4076-906B-CA484DABB696}" type="pres">
      <dgm:prSet presAssocID="{33553508-68EC-47C4-AF2E-3AADBFFAD271}" presName="sibTrans" presStyleLbl="sibTrans2D1" presStyleIdx="2" presStyleCnt="8"/>
      <dgm:spPr/>
      <dgm:t>
        <a:bodyPr/>
        <a:lstStyle/>
        <a:p>
          <a:endParaRPr lang="de-DE"/>
        </a:p>
      </dgm:t>
    </dgm:pt>
    <dgm:pt modelId="{DE13FC3D-0D99-4EC5-869D-02377EDFB7FC}" type="pres">
      <dgm:prSet presAssocID="{41E46C49-2562-4135-8CDD-4D837752330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40255D-3961-44BE-B2AB-1530507EDB90}" type="pres">
      <dgm:prSet presAssocID="{41E46C49-2562-4135-8CDD-4D8377523306}" presName="dummy" presStyleCnt="0"/>
      <dgm:spPr/>
    </dgm:pt>
    <dgm:pt modelId="{F9697101-C669-4D74-84E6-ECFB1873A803}" type="pres">
      <dgm:prSet presAssocID="{ABC017D3-B47B-4D18-9A22-6ACB0135360D}" presName="sibTrans" presStyleLbl="sibTrans2D1" presStyleIdx="3" presStyleCnt="8"/>
      <dgm:spPr/>
      <dgm:t>
        <a:bodyPr/>
        <a:lstStyle/>
        <a:p>
          <a:endParaRPr lang="de-DE"/>
        </a:p>
      </dgm:t>
    </dgm:pt>
    <dgm:pt modelId="{F06E6C8B-CA51-4446-AADB-540EED99234C}" type="pres">
      <dgm:prSet presAssocID="{2ACF6893-3965-4F1A-9F10-B447CDDD3F2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2E17C0-D3FD-433E-BE01-0A707A104AA0}" type="pres">
      <dgm:prSet presAssocID="{2ACF6893-3965-4F1A-9F10-B447CDDD3F2B}" presName="dummy" presStyleCnt="0"/>
      <dgm:spPr/>
    </dgm:pt>
    <dgm:pt modelId="{FC16BD7E-827E-4E81-9ACF-36682236B09D}" type="pres">
      <dgm:prSet presAssocID="{6C81911C-6029-4B05-925A-C317D36DAC38}" presName="sibTrans" presStyleLbl="sibTrans2D1" presStyleIdx="4" presStyleCnt="8"/>
      <dgm:spPr/>
      <dgm:t>
        <a:bodyPr/>
        <a:lstStyle/>
        <a:p>
          <a:endParaRPr lang="de-DE"/>
        </a:p>
      </dgm:t>
    </dgm:pt>
    <dgm:pt modelId="{7AE5151F-EAA1-476B-88BD-C376C5EBCB9A}" type="pres">
      <dgm:prSet presAssocID="{2B01823A-67D6-43E4-B2AD-BE8864F52C8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013FB4-4E31-45D0-9EA1-872332703AE7}" type="pres">
      <dgm:prSet presAssocID="{2B01823A-67D6-43E4-B2AD-BE8864F52C89}" presName="dummy" presStyleCnt="0"/>
      <dgm:spPr/>
    </dgm:pt>
    <dgm:pt modelId="{E1FC5CBA-90F2-4E99-9660-04BF0991F574}" type="pres">
      <dgm:prSet presAssocID="{E70CF7C8-4AF3-4C56-B118-6227C1596F3C}" presName="sibTrans" presStyleLbl="sibTrans2D1" presStyleIdx="5" presStyleCnt="8"/>
      <dgm:spPr/>
      <dgm:t>
        <a:bodyPr/>
        <a:lstStyle/>
        <a:p>
          <a:endParaRPr lang="de-DE"/>
        </a:p>
      </dgm:t>
    </dgm:pt>
    <dgm:pt modelId="{479E26A1-69BE-4D0B-8AE5-1C6193E1C81D}" type="pres">
      <dgm:prSet presAssocID="{BDAFC0C8-DC72-47F2-A986-3AE82BB67C5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98CD0B-7C11-4DAF-A44B-60E79A6CECD9}" type="pres">
      <dgm:prSet presAssocID="{BDAFC0C8-DC72-47F2-A986-3AE82BB67C58}" presName="dummy" presStyleCnt="0"/>
      <dgm:spPr/>
    </dgm:pt>
    <dgm:pt modelId="{E39FB693-C41C-4C96-A6D1-CEE61CD34C54}" type="pres">
      <dgm:prSet presAssocID="{82E4CA33-43E2-421F-ACED-DB0813A753D5}" presName="sibTrans" presStyleLbl="sibTrans2D1" presStyleIdx="6" presStyleCnt="8"/>
      <dgm:spPr/>
      <dgm:t>
        <a:bodyPr/>
        <a:lstStyle/>
        <a:p>
          <a:endParaRPr lang="de-DE"/>
        </a:p>
      </dgm:t>
    </dgm:pt>
    <dgm:pt modelId="{FBC543B1-1C9C-4A90-89C1-24C9025A5071}" type="pres">
      <dgm:prSet presAssocID="{F5677FDC-2917-45BF-8D78-5E56FE0170C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415D55-5097-4652-987E-2D104509C46A}" type="pres">
      <dgm:prSet presAssocID="{F5677FDC-2917-45BF-8D78-5E56FE0170C3}" presName="dummy" presStyleCnt="0"/>
      <dgm:spPr/>
    </dgm:pt>
    <dgm:pt modelId="{17AA4A42-7A43-4A6D-8894-B0738033A7F3}" type="pres">
      <dgm:prSet presAssocID="{6BCECACC-A078-4268-AB3A-8A5FE33FEF20}" presName="sibTrans" presStyleLbl="sibTrans2D1" presStyleIdx="7" presStyleCnt="8"/>
      <dgm:spPr/>
      <dgm:t>
        <a:bodyPr/>
        <a:lstStyle/>
        <a:p>
          <a:endParaRPr lang="de-DE"/>
        </a:p>
      </dgm:t>
    </dgm:pt>
  </dgm:ptLst>
  <dgm:cxnLst>
    <dgm:cxn modelId="{79C2C0DB-B70A-4A3E-AFB7-07E8533B0416}" srcId="{8FDC9D0E-147C-4CE8-B171-0A4E4E6A1851}" destId="{6065CDF5-A281-48BD-B463-6565A11AFA71}" srcOrd="2" destOrd="0" parTransId="{FCBDFB95-18E4-4B75-A1FD-E957C7C756D5}" sibTransId="{33553508-68EC-47C4-AF2E-3AADBFFAD271}"/>
    <dgm:cxn modelId="{0EF6409C-2E3F-48B4-A2EE-3B7DCB302A29}" type="presOf" srcId="{6065CDF5-A281-48BD-B463-6565A11AFA71}" destId="{E516EE5B-2990-49C1-B6B5-D672A42970F4}" srcOrd="0" destOrd="0" presId="urn:microsoft.com/office/officeart/2005/8/layout/radial6"/>
    <dgm:cxn modelId="{C8D7BBA1-984E-4B2E-82D7-C75C04431B4F}" type="presOf" srcId="{33553508-68EC-47C4-AF2E-3AADBFFAD271}" destId="{B5936EF3-F833-4076-906B-CA484DABB696}" srcOrd="0" destOrd="0" presId="urn:microsoft.com/office/officeart/2005/8/layout/radial6"/>
    <dgm:cxn modelId="{D9B6CAB7-9CB6-4008-9CFB-84D0D5F1122E}" srcId="{8FDC9D0E-147C-4CE8-B171-0A4E4E6A1851}" destId="{F5677FDC-2917-45BF-8D78-5E56FE0170C3}" srcOrd="7" destOrd="0" parTransId="{0C22B99B-3031-4D1A-8F64-3BBD5A56B786}" sibTransId="{6BCECACC-A078-4268-AB3A-8A5FE33FEF20}"/>
    <dgm:cxn modelId="{EDD1119E-43EF-4CDE-81F6-7C78849FD10E}" srcId="{CCFAF87B-44FE-4195-85E8-01A9CB94DC52}" destId="{A25D0039-2178-4AC3-BC6A-687C63501017}" srcOrd="2" destOrd="0" parTransId="{1A5A2E31-BBDD-4DEA-B81B-F7215CD9CD2C}" sibTransId="{065E6DE5-A34E-46A1-89DD-35F18BDAB981}"/>
    <dgm:cxn modelId="{BC34D7F8-2D96-4D0C-B8C1-58E3786C2973}" type="presOf" srcId="{2B01823A-67D6-43E4-B2AD-BE8864F52C89}" destId="{7AE5151F-EAA1-476B-88BD-C376C5EBCB9A}" srcOrd="0" destOrd="0" presId="urn:microsoft.com/office/officeart/2005/8/layout/radial6"/>
    <dgm:cxn modelId="{8441D605-522E-4096-9235-947A9DE1F589}" type="presOf" srcId="{41E46C49-2562-4135-8CDD-4D8377523306}" destId="{DE13FC3D-0D99-4EC5-869D-02377EDFB7FC}" srcOrd="0" destOrd="0" presId="urn:microsoft.com/office/officeart/2005/8/layout/radial6"/>
    <dgm:cxn modelId="{AF76D2C5-2C06-4E26-84A2-EE6C0948698F}" srcId="{CCFAF87B-44FE-4195-85E8-01A9CB94DC52}" destId="{8FDC9D0E-147C-4CE8-B171-0A4E4E6A1851}" srcOrd="0" destOrd="0" parTransId="{53934D74-6714-44AE-A97F-170D522C64B2}" sibTransId="{4D474526-4EFB-489B-93E7-276BA7269E22}"/>
    <dgm:cxn modelId="{F7E63650-5180-44A7-8CDB-981A664E8172}" srcId="{8FDC9D0E-147C-4CE8-B171-0A4E4E6A1851}" destId="{3E4769D6-B0B4-4643-9249-881C3DB3C3B8}" srcOrd="1" destOrd="0" parTransId="{764249E2-6B52-4106-B420-682A0D38C049}" sibTransId="{C2DC777D-2C52-4CEB-AADC-CA5C1BE7FB07}"/>
    <dgm:cxn modelId="{5E9A24CC-19D9-4178-AA73-5D2FBADA64EA}" type="presOf" srcId="{6C81911C-6029-4B05-925A-C317D36DAC38}" destId="{FC16BD7E-827E-4E81-9ACF-36682236B09D}" srcOrd="0" destOrd="0" presId="urn:microsoft.com/office/officeart/2005/8/layout/radial6"/>
    <dgm:cxn modelId="{EB1C86DC-7097-4BD5-BD78-BB614399089D}" type="presOf" srcId="{E6A4751A-4184-452D-84FC-05C8880BA1BB}" destId="{0E755D27-6859-4EE4-B06B-0F509A39ACCD}" srcOrd="0" destOrd="0" presId="urn:microsoft.com/office/officeart/2005/8/layout/radial6"/>
    <dgm:cxn modelId="{B41B5A5E-65EE-445D-A17D-4D2305C1E4C1}" type="presOf" srcId="{8FDC9D0E-147C-4CE8-B171-0A4E4E6A1851}" destId="{E644FCA5-E820-49F5-B35A-449D78FACBBE}" srcOrd="0" destOrd="0" presId="urn:microsoft.com/office/officeart/2005/8/layout/radial6"/>
    <dgm:cxn modelId="{D8558FE3-C69F-4860-A476-68EEE9F63C1A}" srcId="{8FDC9D0E-147C-4CE8-B171-0A4E4E6A1851}" destId="{61B40095-A346-4BAB-87FA-83A55B17E5DB}" srcOrd="0" destOrd="0" parTransId="{0152727A-0D81-447F-A8E9-FCF4694656BC}" sibTransId="{E6A4751A-4184-452D-84FC-05C8880BA1BB}"/>
    <dgm:cxn modelId="{71B48639-D196-421E-8E69-0717BE9D3F22}" srcId="{8FDC9D0E-147C-4CE8-B171-0A4E4E6A1851}" destId="{BDAFC0C8-DC72-47F2-A986-3AE82BB67C58}" srcOrd="6" destOrd="0" parTransId="{553BAA2C-9C90-422B-AE38-5D4BA70932C6}" sibTransId="{82E4CA33-43E2-421F-ACED-DB0813A753D5}"/>
    <dgm:cxn modelId="{501B57B8-5D0E-4923-888E-DAE78ABE50FD}" type="presOf" srcId="{3E4769D6-B0B4-4643-9249-881C3DB3C3B8}" destId="{C4883748-828F-4E12-B519-4DD4DC45E0AC}" srcOrd="0" destOrd="0" presId="urn:microsoft.com/office/officeart/2005/8/layout/radial6"/>
    <dgm:cxn modelId="{A0420819-70AE-43C8-AAD0-976D7CDEB68D}" type="presOf" srcId="{F5677FDC-2917-45BF-8D78-5E56FE0170C3}" destId="{FBC543B1-1C9C-4A90-89C1-24C9025A5071}" srcOrd="0" destOrd="0" presId="urn:microsoft.com/office/officeart/2005/8/layout/radial6"/>
    <dgm:cxn modelId="{40CA85DD-2F69-4ADF-A396-C133A106C8AE}" srcId="{CCFAF87B-44FE-4195-85E8-01A9CB94DC52}" destId="{0A194698-B9E8-4423-9D0A-1F820FEF72FD}" srcOrd="1" destOrd="0" parTransId="{DD710CCC-AF56-4B84-9F31-A9BA1E28BBDB}" sibTransId="{1BE4E200-3D70-4B6E-8690-91B7D4E16BCE}"/>
    <dgm:cxn modelId="{6CE858B8-017D-473A-A61B-2F0D22C1A5F3}" type="presOf" srcId="{ABC017D3-B47B-4D18-9A22-6ACB0135360D}" destId="{F9697101-C669-4D74-84E6-ECFB1873A803}" srcOrd="0" destOrd="0" presId="urn:microsoft.com/office/officeart/2005/8/layout/radial6"/>
    <dgm:cxn modelId="{97DBBB7B-A316-423F-9C1D-BFF2FBB83A90}" type="presOf" srcId="{CCFAF87B-44FE-4195-85E8-01A9CB94DC52}" destId="{A8252635-EA14-4059-A9DC-054704875CC8}" srcOrd="0" destOrd="0" presId="urn:microsoft.com/office/officeart/2005/8/layout/radial6"/>
    <dgm:cxn modelId="{43365602-EEEF-4343-B732-4F1067B9BBFC}" type="presOf" srcId="{6BCECACC-A078-4268-AB3A-8A5FE33FEF20}" destId="{17AA4A42-7A43-4A6D-8894-B0738033A7F3}" srcOrd="0" destOrd="0" presId="urn:microsoft.com/office/officeart/2005/8/layout/radial6"/>
    <dgm:cxn modelId="{7E10A9AC-0B8C-459A-A0F8-7598DD397CDF}" type="presOf" srcId="{E70CF7C8-4AF3-4C56-B118-6227C1596F3C}" destId="{E1FC5CBA-90F2-4E99-9660-04BF0991F574}" srcOrd="0" destOrd="0" presId="urn:microsoft.com/office/officeart/2005/8/layout/radial6"/>
    <dgm:cxn modelId="{F4588D90-B724-43D2-A7A5-4CA0955D0FCE}" srcId="{8FDC9D0E-147C-4CE8-B171-0A4E4E6A1851}" destId="{2B01823A-67D6-43E4-B2AD-BE8864F52C89}" srcOrd="5" destOrd="0" parTransId="{07A0A425-3C74-4E63-83AC-E2F73867B458}" sibTransId="{E70CF7C8-4AF3-4C56-B118-6227C1596F3C}"/>
    <dgm:cxn modelId="{C3FCD120-4933-4E12-B4B3-8223A5A82F0D}" srcId="{8FDC9D0E-147C-4CE8-B171-0A4E4E6A1851}" destId="{41E46C49-2562-4135-8CDD-4D8377523306}" srcOrd="3" destOrd="0" parTransId="{7691252F-28F2-45D0-AEC3-D566173740F6}" sibTransId="{ABC017D3-B47B-4D18-9A22-6ACB0135360D}"/>
    <dgm:cxn modelId="{8D5D21DB-AAB6-410E-8A40-E8AFDB61E661}" type="presOf" srcId="{2ACF6893-3965-4F1A-9F10-B447CDDD3F2B}" destId="{F06E6C8B-CA51-4446-AADB-540EED99234C}" srcOrd="0" destOrd="0" presId="urn:microsoft.com/office/officeart/2005/8/layout/radial6"/>
    <dgm:cxn modelId="{6810CCA6-8D48-4F4C-B91B-9DD67AE65D2B}" srcId="{8FDC9D0E-147C-4CE8-B171-0A4E4E6A1851}" destId="{2ACF6893-3965-4F1A-9F10-B447CDDD3F2B}" srcOrd="4" destOrd="0" parTransId="{29F8C3F5-3156-4C6C-9F9C-C87D629469D5}" sibTransId="{6C81911C-6029-4B05-925A-C317D36DAC38}"/>
    <dgm:cxn modelId="{34144B32-F43D-42F1-8634-6B2984864E00}" type="presOf" srcId="{C2DC777D-2C52-4CEB-AADC-CA5C1BE7FB07}" destId="{AFCDAE7B-821C-4C2F-8034-5CA6D971F2D1}" srcOrd="0" destOrd="0" presId="urn:microsoft.com/office/officeart/2005/8/layout/radial6"/>
    <dgm:cxn modelId="{3CD0250B-1112-4800-97F0-4233E0E6CC99}" type="presOf" srcId="{61B40095-A346-4BAB-87FA-83A55B17E5DB}" destId="{8C975A8D-F7B1-43D6-A502-3FC66134D667}" srcOrd="0" destOrd="0" presId="urn:microsoft.com/office/officeart/2005/8/layout/radial6"/>
    <dgm:cxn modelId="{00F849A7-39F1-4104-B426-1A82482544CD}" type="presOf" srcId="{BDAFC0C8-DC72-47F2-A986-3AE82BB67C58}" destId="{479E26A1-69BE-4D0B-8AE5-1C6193E1C81D}" srcOrd="0" destOrd="0" presId="urn:microsoft.com/office/officeart/2005/8/layout/radial6"/>
    <dgm:cxn modelId="{C0BBF0D8-2B81-4B0A-94DA-8C18D113C0E7}" type="presOf" srcId="{82E4CA33-43E2-421F-ACED-DB0813A753D5}" destId="{E39FB693-C41C-4C96-A6D1-CEE61CD34C54}" srcOrd="0" destOrd="0" presId="urn:microsoft.com/office/officeart/2005/8/layout/radial6"/>
    <dgm:cxn modelId="{CD266FA4-958C-49C2-B753-7F17B6073511}" type="presParOf" srcId="{A8252635-EA14-4059-A9DC-054704875CC8}" destId="{E644FCA5-E820-49F5-B35A-449D78FACBBE}" srcOrd="0" destOrd="0" presId="urn:microsoft.com/office/officeart/2005/8/layout/radial6"/>
    <dgm:cxn modelId="{85957E28-5102-4F1B-8C9B-CDE003ECFE3A}" type="presParOf" srcId="{A8252635-EA14-4059-A9DC-054704875CC8}" destId="{8C975A8D-F7B1-43D6-A502-3FC66134D667}" srcOrd="1" destOrd="0" presId="urn:microsoft.com/office/officeart/2005/8/layout/radial6"/>
    <dgm:cxn modelId="{6BC450A6-43F0-4626-9BE9-D04F7ECA49C5}" type="presParOf" srcId="{A8252635-EA14-4059-A9DC-054704875CC8}" destId="{0FC77A15-152E-46C0-9C9A-64293E982C33}" srcOrd="2" destOrd="0" presId="urn:microsoft.com/office/officeart/2005/8/layout/radial6"/>
    <dgm:cxn modelId="{7E4019B7-005A-4D32-AF1D-E77E0B2F61EF}" type="presParOf" srcId="{A8252635-EA14-4059-A9DC-054704875CC8}" destId="{0E755D27-6859-4EE4-B06B-0F509A39ACCD}" srcOrd="3" destOrd="0" presId="urn:microsoft.com/office/officeart/2005/8/layout/radial6"/>
    <dgm:cxn modelId="{734DBA4A-95E5-485C-953B-737C7ACCF320}" type="presParOf" srcId="{A8252635-EA14-4059-A9DC-054704875CC8}" destId="{C4883748-828F-4E12-B519-4DD4DC45E0AC}" srcOrd="4" destOrd="0" presId="urn:microsoft.com/office/officeart/2005/8/layout/radial6"/>
    <dgm:cxn modelId="{BD9386B0-2CF5-49F0-B9F4-70FEF77FC5A4}" type="presParOf" srcId="{A8252635-EA14-4059-A9DC-054704875CC8}" destId="{4F17DA0B-B821-4928-847C-A679263BA3EA}" srcOrd="5" destOrd="0" presId="urn:microsoft.com/office/officeart/2005/8/layout/radial6"/>
    <dgm:cxn modelId="{DC894419-4F17-46C1-A6CD-9854B35626B2}" type="presParOf" srcId="{A8252635-EA14-4059-A9DC-054704875CC8}" destId="{AFCDAE7B-821C-4C2F-8034-5CA6D971F2D1}" srcOrd="6" destOrd="0" presId="urn:microsoft.com/office/officeart/2005/8/layout/radial6"/>
    <dgm:cxn modelId="{9856AEAB-3C8D-4D2E-ACA4-44BC5A517449}" type="presParOf" srcId="{A8252635-EA14-4059-A9DC-054704875CC8}" destId="{E516EE5B-2990-49C1-B6B5-D672A42970F4}" srcOrd="7" destOrd="0" presId="urn:microsoft.com/office/officeart/2005/8/layout/radial6"/>
    <dgm:cxn modelId="{2F81A5FB-22B9-4FEE-90FB-2AC82E9C2A61}" type="presParOf" srcId="{A8252635-EA14-4059-A9DC-054704875CC8}" destId="{F9442477-4957-4568-A573-C086AD6C6927}" srcOrd="8" destOrd="0" presId="urn:microsoft.com/office/officeart/2005/8/layout/radial6"/>
    <dgm:cxn modelId="{81F59A80-9E5F-47AD-AB5F-C16E4C390C84}" type="presParOf" srcId="{A8252635-EA14-4059-A9DC-054704875CC8}" destId="{B5936EF3-F833-4076-906B-CA484DABB696}" srcOrd="9" destOrd="0" presId="urn:microsoft.com/office/officeart/2005/8/layout/radial6"/>
    <dgm:cxn modelId="{638FEA47-DC5D-48D5-86BE-9829115D1F78}" type="presParOf" srcId="{A8252635-EA14-4059-A9DC-054704875CC8}" destId="{DE13FC3D-0D99-4EC5-869D-02377EDFB7FC}" srcOrd="10" destOrd="0" presId="urn:microsoft.com/office/officeart/2005/8/layout/radial6"/>
    <dgm:cxn modelId="{F9E04871-264F-464D-9472-C7591D6E785F}" type="presParOf" srcId="{A8252635-EA14-4059-A9DC-054704875CC8}" destId="{BB40255D-3961-44BE-B2AB-1530507EDB90}" srcOrd="11" destOrd="0" presId="urn:microsoft.com/office/officeart/2005/8/layout/radial6"/>
    <dgm:cxn modelId="{64BB29F5-128E-4F9E-913B-2E67E3F3F168}" type="presParOf" srcId="{A8252635-EA14-4059-A9DC-054704875CC8}" destId="{F9697101-C669-4D74-84E6-ECFB1873A803}" srcOrd="12" destOrd="0" presId="urn:microsoft.com/office/officeart/2005/8/layout/radial6"/>
    <dgm:cxn modelId="{103A49B6-3B4A-4DFB-9725-573BEF05A681}" type="presParOf" srcId="{A8252635-EA14-4059-A9DC-054704875CC8}" destId="{F06E6C8B-CA51-4446-AADB-540EED99234C}" srcOrd="13" destOrd="0" presId="urn:microsoft.com/office/officeart/2005/8/layout/radial6"/>
    <dgm:cxn modelId="{C6E719E1-CB97-496B-A0AC-CDE53B70B25D}" type="presParOf" srcId="{A8252635-EA14-4059-A9DC-054704875CC8}" destId="{A62E17C0-D3FD-433E-BE01-0A707A104AA0}" srcOrd="14" destOrd="0" presId="urn:microsoft.com/office/officeart/2005/8/layout/radial6"/>
    <dgm:cxn modelId="{449343DB-B16B-4CB1-A380-AAAEDE0E1C6B}" type="presParOf" srcId="{A8252635-EA14-4059-A9DC-054704875CC8}" destId="{FC16BD7E-827E-4E81-9ACF-36682236B09D}" srcOrd="15" destOrd="0" presId="urn:microsoft.com/office/officeart/2005/8/layout/radial6"/>
    <dgm:cxn modelId="{253741F8-D3F5-4327-8A75-4E32B8A14B00}" type="presParOf" srcId="{A8252635-EA14-4059-A9DC-054704875CC8}" destId="{7AE5151F-EAA1-476B-88BD-C376C5EBCB9A}" srcOrd="16" destOrd="0" presId="urn:microsoft.com/office/officeart/2005/8/layout/radial6"/>
    <dgm:cxn modelId="{AE362F3C-1359-473F-B5BE-7DC110A6B1D9}" type="presParOf" srcId="{A8252635-EA14-4059-A9DC-054704875CC8}" destId="{E3013FB4-4E31-45D0-9EA1-872332703AE7}" srcOrd="17" destOrd="0" presId="urn:microsoft.com/office/officeart/2005/8/layout/radial6"/>
    <dgm:cxn modelId="{A1BA78E4-A9AC-4955-AD6F-50BA09B38B3A}" type="presParOf" srcId="{A8252635-EA14-4059-A9DC-054704875CC8}" destId="{E1FC5CBA-90F2-4E99-9660-04BF0991F574}" srcOrd="18" destOrd="0" presId="urn:microsoft.com/office/officeart/2005/8/layout/radial6"/>
    <dgm:cxn modelId="{204A2A70-3030-4A01-8D03-3A4A7A9775BB}" type="presParOf" srcId="{A8252635-EA14-4059-A9DC-054704875CC8}" destId="{479E26A1-69BE-4D0B-8AE5-1C6193E1C81D}" srcOrd="19" destOrd="0" presId="urn:microsoft.com/office/officeart/2005/8/layout/radial6"/>
    <dgm:cxn modelId="{91F92A56-149C-432A-B858-532EF4D3A52A}" type="presParOf" srcId="{A8252635-EA14-4059-A9DC-054704875CC8}" destId="{7B98CD0B-7C11-4DAF-A44B-60E79A6CECD9}" srcOrd="20" destOrd="0" presId="urn:microsoft.com/office/officeart/2005/8/layout/radial6"/>
    <dgm:cxn modelId="{9DB29B84-2A79-4266-B817-B2A7164CA931}" type="presParOf" srcId="{A8252635-EA14-4059-A9DC-054704875CC8}" destId="{E39FB693-C41C-4C96-A6D1-CEE61CD34C54}" srcOrd="21" destOrd="0" presId="urn:microsoft.com/office/officeart/2005/8/layout/radial6"/>
    <dgm:cxn modelId="{7A9A4103-03A6-4555-A7E7-3779777B95E8}" type="presParOf" srcId="{A8252635-EA14-4059-A9DC-054704875CC8}" destId="{FBC543B1-1C9C-4A90-89C1-24C9025A5071}" srcOrd="22" destOrd="0" presId="urn:microsoft.com/office/officeart/2005/8/layout/radial6"/>
    <dgm:cxn modelId="{1678E1CD-CC5C-4D5B-999A-4B8EA76966CD}" type="presParOf" srcId="{A8252635-EA14-4059-A9DC-054704875CC8}" destId="{CE415D55-5097-4652-987E-2D104509C46A}" srcOrd="23" destOrd="0" presId="urn:microsoft.com/office/officeart/2005/8/layout/radial6"/>
    <dgm:cxn modelId="{9AA24B25-5553-4525-8B91-2CA864B9ECBA}" type="presParOf" srcId="{A8252635-EA14-4059-A9DC-054704875CC8}" destId="{17AA4A42-7A43-4A6D-8894-B0738033A7F3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279A9-92EE-4F6C-90DD-E1E79487A776}">
      <dsp:nvSpPr>
        <dsp:cNvPr id="0" name=""/>
        <dsp:cNvSpPr/>
      </dsp:nvSpPr>
      <dsp:spPr>
        <a:xfrm>
          <a:off x="790253" y="210296"/>
          <a:ext cx="2717673" cy="271767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Sheikh</a:t>
          </a:r>
          <a:endParaRPr lang="de-DE" sz="2300" kern="1200" dirty="0"/>
        </a:p>
      </dsp:txBody>
      <dsp:txXfrm>
        <a:off x="2222531" y="786183"/>
        <a:ext cx="970597" cy="808831"/>
      </dsp:txXfrm>
    </dsp:sp>
    <dsp:sp modelId="{69B02A0F-0DC3-40B8-BF99-6368837451CD}">
      <dsp:nvSpPr>
        <dsp:cNvPr id="0" name=""/>
        <dsp:cNvSpPr/>
      </dsp:nvSpPr>
      <dsp:spPr>
        <a:xfrm>
          <a:off x="734282" y="307355"/>
          <a:ext cx="2717673" cy="271767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err="1" smtClean="0"/>
            <a:t>Pîr</a:t>
          </a:r>
          <a:endParaRPr lang="de-DE" sz="2300" kern="1200" dirty="0"/>
        </a:p>
      </dsp:txBody>
      <dsp:txXfrm>
        <a:off x="1381347" y="2070608"/>
        <a:ext cx="1455896" cy="711771"/>
      </dsp:txXfrm>
    </dsp:sp>
    <dsp:sp modelId="{F1501F69-3575-4F02-BA63-023144B3C19F}">
      <dsp:nvSpPr>
        <dsp:cNvPr id="0" name=""/>
        <dsp:cNvSpPr/>
      </dsp:nvSpPr>
      <dsp:spPr>
        <a:xfrm>
          <a:off x="678311" y="210296"/>
          <a:ext cx="2717673" cy="271767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err="1" smtClean="0"/>
            <a:t>Mirîd</a:t>
          </a:r>
          <a:endParaRPr lang="de-DE" sz="2300" kern="1200" dirty="0"/>
        </a:p>
      </dsp:txBody>
      <dsp:txXfrm>
        <a:off x="993108" y="786183"/>
        <a:ext cx="970597" cy="808831"/>
      </dsp:txXfrm>
    </dsp:sp>
    <dsp:sp modelId="{6F4FDAD2-9959-4C2B-8A3D-F80A7C771D68}">
      <dsp:nvSpPr>
        <dsp:cNvPr id="0" name=""/>
        <dsp:cNvSpPr/>
      </dsp:nvSpPr>
      <dsp:spPr>
        <a:xfrm>
          <a:off x="622241" y="42059"/>
          <a:ext cx="3054146" cy="305414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6E7AFC-A268-462D-A985-316942D5D033}">
      <dsp:nvSpPr>
        <dsp:cNvPr id="0" name=""/>
        <dsp:cNvSpPr/>
      </dsp:nvSpPr>
      <dsp:spPr>
        <a:xfrm>
          <a:off x="566045" y="138947"/>
          <a:ext cx="3054146" cy="305414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044CA6-659E-416A-92F3-D28813AA1CC4}">
      <dsp:nvSpPr>
        <dsp:cNvPr id="0" name=""/>
        <dsp:cNvSpPr/>
      </dsp:nvSpPr>
      <dsp:spPr>
        <a:xfrm>
          <a:off x="509850" y="42059"/>
          <a:ext cx="3054146" cy="305414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de-DE" sz="1200"/>
            </a:lvl1pPr>
            <a:extLst/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de-DE" sz="1200"/>
            </a:lvl1pPr>
            <a:extLst/>
          </a:lstStyle>
          <a:p>
            <a:fld id="{A8ADFD5B-A66C-449C-B6E8-FB716D07777D}" type="datetimeFigureOut">
              <a:pPr/>
              <a:t>26.11.2017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de-DE" sz="1200"/>
            </a:lvl1pPr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de-DE" sz="1200"/>
            </a:lvl1pPr>
            <a:extLst/>
          </a:lstStyle>
          <a:p>
            <a:fld id="{CA5D3BF3-D352-46FC-8343-31F56E6730EA}" type="slidenum"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53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323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96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4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95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725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690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808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7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1" y="3203973"/>
            <a:ext cx="7485063" cy="810815"/>
          </a:xfrm>
        </p:spPr>
        <p:txBody>
          <a:bodyPr anchor="b"/>
          <a:lstStyle>
            <a:lvl1pPr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863601" y="3963591"/>
            <a:ext cx="7510463" cy="600075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 algn="r"/>
            <a:endParaRPr kumimoji="0" lang="de-D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kumimoji="0" lang="de-D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6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6" y="189310"/>
            <a:ext cx="2130425" cy="4162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189310"/>
            <a:ext cx="6242050" cy="4162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kumimoji="0" lang="de-D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80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p_No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roup 361"/>
          <p:cNvGrpSpPr/>
          <p:nvPr userDrawn="1"/>
        </p:nvGrpSpPr>
        <p:grpSpPr bwMode="black">
          <a:xfrm>
            <a:off x="-3175" y="0"/>
            <a:ext cx="9147175" cy="4956175"/>
            <a:chOff x="-3175" y="0"/>
            <a:chExt cx="9147175" cy="4956175"/>
          </a:xfrm>
          <a:solidFill>
            <a:schemeClr val="tx1">
              <a:alpha val="14902"/>
            </a:schemeClr>
          </a:solidFill>
        </p:grpSpPr>
        <p:sp>
          <p:nvSpPr>
            <p:cNvPr id="363" name="Freeform 6"/>
            <p:cNvSpPr>
              <a:spLocks/>
            </p:cNvSpPr>
            <p:nvPr userDrawn="1"/>
          </p:nvSpPr>
          <p:spPr bwMode="black">
            <a:xfrm>
              <a:off x="1601788" y="4940300"/>
              <a:ext cx="9525" cy="15875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6 h 10"/>
                <a:gd name="T4" fmla="*/ 6 w 6"/>
                <a:gd name="T5" fmla="*/ 10 h 10"/>
                <a:gd name="T6" fmla="*/ 2 w 6"/>
                <a:gd name="T7" fmla="*/ 4 h 10"/>
                <a:gd name="T8" fmla="*/ 0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6"/>
                  </a:lnTo>
                  <a:lnTo>
                    <a:pt x="6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64" name="Freeform 7"/>
            <p:cNvSpPr>
              <a:spLocks/>
            </p:cNvSpPr>
            <p:nvPr userDrawn="1"/>
          </p:nvSpPr>
          <p:spPr bwMode="black">
            <a:xfrm>
              <a:off x="1579563" y="4921250"/>
              <a:ext cx="9525" cy="12700"/>
            </a:xfrm>
            <a:custGeom>
              <a:avLst/>
              <a:gdLst>
                <a:gd name="T0" fmla="*/ 6 w 6"/>
                <a:gd name="T1" fmla="*/ 6 h 8"/>
                <a:gd name="T2" fmla="*/ 6 w 6"/>
                <a:gd name="T3" fmla="*/ 0 h 8"/>
                <a:gd name="T4" fmla="*/ 0 w 6"/>
                <a:gd name="T5" fmla="*/ 8 h 8"/>
                <a:gd name="T6" fmla="*/ 6 w 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6" y="6"/>
                  </a:moveTo>
                  <a:lnTo>
                    <a:pt x="6" y="0"/>
                  </a:lnTo>
                  <a:lnTo>
                    <a:pt x="0" y="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65" name="Freeform 8"/>
            <p:cNvSpPr>
              <a:spLocks/>
            </p:cNvSpPr>
            <p:nvPr userDrawn="1"/>
          </p:nvSpPr>
          <p:spPr bwMode="black">
            <a:xfrm>
              <a:off x="1582738" y="4895850"/>
              <a:ext cx="12700" cy="25400"/>
            </a:xfrm>
            <a:custGeom>
              <a:avLst/>
              <a:gdLst>
                <a:gd name="T0" fmla="*/ 8 w 8"/>
                <a:gd name="T1" fmla="*/ 10 h 16"/>
                <a:gd name="T2" fmla="*/ 0 w 8"/>
                <a:gd name="T3" fmla="*/ 0 h 16"/>
                <a:gd name="T4" fmla="*/ 4 w 8"/>
                <a:gd name="T5" fmla="*/ 16 h 16"/>
                <a:gd name="T6" fmla="*/ 6 w 8"/>
                <a:gd name="T7" fmla="*/ 16 h 16"/>
                <a:gd name="T8" fmla="*/ 8 w 8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8" y="10"/>
                  </a:moveTo>
                  <a:lnTo>
                    <a:pt x="0" y="0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66" name="Freeform 9"/>
            <p:cNvSpPr>
              <a:spLocks/>
            </p:cNvSpPr>
            <p:nvPr userDrawn="1"/>
          </p:nvSpPr>
          <p:spPr bwMode="black">
            <a:xfrm>
              <a:off x="1563688" y="4876800"/>
              <a:ext cx="19050" cy="12700"/>
            </a:xfrm>
            <a:custGeom>
              <a:avLst/>
              <a:gdLst>
                <a:gd name="T0" fmla="*/ 0 w 12"/>
                <a:gd name="T1" fmla="*/ 2 h 8"/>
                <a:gd name="T2" fmla="*/ 10 w 12"/>
                <a:gd name="T3" fmla="*/ 8 h 8"/>
                <a:gd name="T4" fmla="*/ 12 w 12"/>
                <a:gd name="T5" fmla="*/ 0 h 8"/>
                <a:gd name="T6" fmla="*/ 0 w 12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2"/>
                  </a:moveTo>
                  <a:lnTo>
                    <a:pt x="10" y="8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67" name="Freeform 10"/>
            <p:cNvSpPr>
              <a:spLocks/>
            </p:cNvSpPr>
            <p:nvPr userDrawn="1"/>
          </p:nvSpPr>
          <p:spPr bwMode="black">
            <a:xfrm>
              <a:off x="1563688" y="4848225"/>
              <a:ext cx="6350" cy="9525"/>
            </a:xfrm>
            <a:custGeom>
              <a:avLst/>
              <a:gdLst>
                <a:gd name="T0" fmla="*/ 4 w 4"/>
                <a:gd name="T1" fmla="*/ 6 h 6"/>
                <a:gd name="T2" fmla="*/ 0 w 4"/>
                <a:gd name="T3" fmla="*/ 0 h 6"/>
                <a:gd name="T4" fmla="*/ 0 w 4"/>
                <a:gd name="T5" fmla="*/ 4 h 6"/>
                <a:gd name="T6" fmla="*/ 4 w 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68" name="Freeform 11"/>
            <p:cNvSpPr>
              <a:spLocks/>
            </p:cNvSpPr>
            <p:nvPr userDrawn="1"/>
          </p:nvSpPr>
          <p:spPr bwMode="black">
            <a:xfrm>
              <a:off x="1563688" y="4797425"/>
              <a:ext cx="6350" cy="12700"/>
            </a:xfrm>
            <a:custGeom>
              <a:avLst/>
              <a:gdLst>
                <a:gd name="T0" fmla="*/ 0 w 4"/>
                <a:gd name="T1" fmla="*/ 8 h 8"/>
                <a:gd name="T2" fmla="*/ 4 w 4"/>
                <a:gd name="T3" fmla="*/ 4 h 8"/>
                <a:gd name="T4" fmla="*/ 0 w 4"/>
                <a:gd name="T5" fmla="*/ 0 h 8"/>
                <a:gd name="T6" fmla="*/ 0 w 4"/>
                <a:gd name="T7" fmla="*/ 2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69" name="Freeform 12"/>
            <p:cNvSpPr>
              <a:spLocks/>
            </p:cNvSpPr>
            <p:nvPr userDrawn="1"/>
          </p:nvSpPr>
          <p:spPr bwMode="black">
            <a:xfrm>
              <a:off x="1563688" y="4778375"/>
              <a:ext cx="9525" cy="22225"/>
            </a:xfrm>
            <a:custGeom>
              <a:avLst/>
              <a:gdLst>
                <a:gd name="T0" fmla="*/ 2 w 6"/>
                <a:gd name="T1" fmla="*/ 0 h 14"/>
                <a:gd name="T2" fmla="*/ 0 w 6"/>
                <a:gd name="T3" fmla="*/ 2 h 14"/>
                <a:gd name="T4" fmla="*/ 6 w 6"/>
                <a:gd name="T5" fmla="*/ 14 h 14"/>
                <a:gd name="T6" fmla="*/ 2 w 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4">
                  <a:moveTo>
                    <a:pt x="2" y="0"/>
                  </a:moveTo>
                  <a:lnTo>
                    <a:pt x="0" y="2"/>
                  </a:lnTo>
                  <a:lnTo>
                    <a:pt x="6" y="14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70" name="Freeform 13"/>
            <p:cNvSpPr>
              <a:spLocks/>
            </p:cNvSpPr>
            <p:nvPr userDrawn="1"/>
          </p:nvSpPr>
          <p:spPr bwMode="black">
            <a:xfrm>
              <a:off x="1589088" y="4756150"/>
              <a:ext cx="6350" cy="9525"/>
            </a:xfrm>
            <a:custGeom>
              <a:avLst/>
              <a:gdLst>
                <a:gd name="T0" fmla="*/ 2 w 4"/>
                <a:gd name="T1" fmla="*/ 0 h 6"/>
                <a:gd name="T2" fmla="*/ 0 w 4"/>
                <a:gd name="T3" fmla="*/ 2 h 6"/>
                <a:gd name="T4" fmla="*/ 4 w 4"/>
                <a:gd name="T5" fmla="*/ 6 h 6"/>
                <a:gd name="T6" fmla="*/ 2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71" name="Freeform 14"/>
            <p:cNvSpPr>
              <a:spLocks/>
            </p:cNvSpPr>
            <p:nvPr userDrawn="1"/>
          </p:nvSpPr>
          <p:spPr bwMode="black">
            <a:xfrm>
              <a:off x="8956675" y="4232275"/>
              <a:ext cx="184150" cy="279400"/>
            </a:xfrm>
            <a:custGeom>
              <a:avLst/>
              <a:gdLst>
                <a:gd name="T0" fmla="*/ 86 w 116"/>
                <a:gd name="T1" fmla="*/ 82 h 176"/>
                <a:gd name="T2" fmla="*/ 68 w 116"/>
                <a:gd name="T3" fmla="*/ 74 h 176"/>
                <a:gd name="T4" fmla="*/ 64 w 116"/>
                <a:gd name="T5" fmla="*/ 54 h 176"/>
                <a:gd name="T6" fmla="*/ 54 w 116"/>
                <a:gd name="T7" fmla="*/ 46 h 176"/>
                <a:gd name="T8" fmla="*/ 54 w 116"/>
                <a:gd name="T9" fmla="*/ 58 h 176"/>
                <a:gd name="T10" fmla="*/ 46 w 116"/>
                <a:gd name="T11" fmla="*/ 58 h 176"/>
                <a:gd name="T12" fmla="*/ 48 w 116"/>
                <a:gd name="T13" fmla="*/ 48 h 176"/>
                <a:gd name="T14" fmla="*/ 40 w 116"/>
                <a:gd name="T15" fmla="*/ 38 h 176"/>
                <a:gd name="T16" fmla="*/ 42 w 116"/>
                <a:gd name="T17" fmla="*/ 38 h 176"/>
                <a:gd name="T18" fmla="*/ 36 w 116"/>
                <a:gd name="T19" fmla="*/ 20 h 176"/>
                <a:gd name="T20" fmla="*/ 16 w 116"/>
                <a:gd name="T21" fmla="*/ 8 h 176"/>
                <a:gd name="T22" fmla="*/ 14 w 116"/>
                <a:gd name="T23" fmla="*/ 10 h 176"/>
                <a:gd name="T24" fmla="*/ 10 w 116"/>
                <a:gd name="T25" fmla="*/ 0 h 176"/>
                <a:gd name="T26" fmla="*/ 0 w 116"/>
                <a:gd name="T27" fmla="*/ 2 h 176"/>
                <a:gd name="T28" fmla="*/ 12 w 116"/>
                <a:gd name="T29" fmla="*/ 24 h 176"/>
                <a:gd name="T30" fmla="*/ 16 w 116"/>
                <a:gd name="T31" fmla="*/ 28 h 176"/>
                <a:gd name="T32" fmla="*/ 18 w 116"/>
                <a:gd name="T33" fmla="*/ 34 h 176"/>
                <a:gd name="T34" fmla="*/ 28 w 116"/>
                <a:gd name="T35" fmla="*/ 48 h 176"/>
                <a:gd name="T36" fmla="*/ 32 w 116"/>
                <a:gd name="T37" fmla="*/ 46 h 176"/>
                <a:gd name="T38" fmla="*/ 32 w 116"/>
                <a:gd name="T39" fmla="*/ 56 h 176"/>
                <a:gd name="T40" fmla="*/ 36 w 116"/>
                <a:gd name="T41" fmla="*/ 64 h 176"/>
                <a:gd name="T42" fmla="*/ 38 w 116"/>
                <a:gd name="T43" fmla="*/ 64 h 176"/>
                <a:gd name="T44" fmla="*/ 38 w 116"/>
                <a:gd name="T45" fmla="*/ 66 h 176"/>
                <a:gd name="T46" fmla="*/ 42 w 116"/>
                <a:gd name="T47" fmla="*/ 70 h 176"/>
                <a:gd name="T48" fmla="*/ 42 w 116"/>
                <a:gd name="T49" fmla="*/ 86 h 176"/>
                <a:gd name="T50" fmla="*/ 40 w 116"/>
                <a:gd name="T51" fmla="*/ 86 h 176"/>
                <a:gd name="T52" fmla="*/ 36 w 116"/>
                <a:gd name="T53" fmla="*/ 104 h 176"/>
                <a:gd name="T54" fmla="*/ 26 w 116"/>
                <a:gd name="T55" fmla="*/ 110 h 176"/>
                <a:gd name="T56" fmla="*/ 20 w 116"/>
                <a:gd name="T57" fmla="*/ 118 h 176"/>
                <a:gd name="T58" fmla="*/ 48 w 116"/>
                <a:gd name="T59" fmla="*/ 138 h 176"/>
                <a:gd name="T60" fmla="*/ 48 w 116"/>
                <a:gd name="T61" fmla="*/ 150 h 176"/>
                <a:gd name="T62" fmla="*/ 38 w 116"/>
                <a:gd name="T63" fmla="*/ 166 h 176"/>
                <a:gd name="T64" fmla="*/ 58 w 116"/>
                <a:gd name="T65" fmla="*/ 176 h 176"/>
                <a:gd name="T66" fmla="*/ 80 w 116"/>
                <a:gd name="T67" fmla="*/ 146 h 176"/>
                <a:gd name="T68" fmla="*/ 88 w 116"/>
                <a:gd name="T69" fmla="*/ 128 h 176"/>
                <a:gd name="T70" fmla="*/ 84 w 116"/>
                <a:gd name="T71" fmla="*/ 120 h 176"/>
                <a:gd name="T72" fmla="*/ 90 w 116"/>
                <a:gd name="T73" fmla="*/ 116 h 176"/>
                <a:gd name="T74" fmla="*/ 106 w 116"/>
                <a:gd name="T75" fmla="*/ 114 h 176"/>
                <a:gd name="T76" fmla="*/ 106 w 116"/>
                <a:gd name="T77" fmla="*/ 102 h 176"/>
                <a:gd name="T78" fmla="*/ 112 w 116"/>
                <a:gd name="T79" fmla="*/ 100 h 176"/>
                <a:gd name="T80" fmla="*/ 116 w 116"/>
                <a:gd name="T81" fmla="*/ 76 h 176"/>
                <a:gd name="T82" fmla="*/ 104 w 116"/>
                <a:gd name="T83" fmla="*/ 70 h 176"/>
                <a:gd name="T84" fmla="*/ 86 w 116"/>
                <a:gd name="T85" fmla="*/ 8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6" h="176">
                  <a:moveTo>
                    <a:pt x="86" y="82"/>
                  </a:moveTo>
                  <a:lnTo>
                    <a:pt x="68" y="74"/>
                  </a:lnTo>
                  <a:lnTo>
                    <a:pt x="64" y="54"/>
                  </a:lnTo>
                  <a:lnTo>
                    <a:pt x="54" y="46"/>
                  </a:lnTo>
                  <a:lnTo>
                    <a:pt x="54" y="58"/>
                  </a:lnTo>
                  <a:lnTo>
                    <a:pt x="46" y="58"/>
                  </a:lnTo>
                  <a:lnTo>
                    <a:pt x="48" y="48"/>
                  </a:lnTo>
                  <a:lnTo>
                    <a:pt x="40" y="38"/>
                  </a:lnTo>
                  <a:lnTo>
                    <a:pt x="42" y="38"/>
                  </a:lnTo>
                  <a:lnTo>
                    <a:pt x="36" y="20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2" y="24"/>
                  </a:lnTo>
                  <a:lnTo>
                    <a:pt x="16" y="28"/>
                  </a:lnTo>
                  <a:lnTo>
                    <a:pt x="18" y="34"/>
                  </a:lnTo>
                  <a:lnTo>
                    <a:pt x="28" y="48"/>
                  </a:lnTo>
                  <a:lnTo>
                    <a:pt x="32" y="46"/>
                  </a:lnTo>
                  <a:lnTo>
                    <a:pt x="32" y="56"/>
                  </a:lnTo>
                  <a:lnTo>
                    <a:pt x="36" y="64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42" y="70"/>
                  </a:lnTo>
                  <a:lnTo>
                    <a:pt x="42" y="86"/>
                  </a:lnTo>
                  <a:lnTo>
                    <a:pt x="40" y="86"/>
                  </a:lnTo>
                  <a:lnTo>
                    <a:pt x="36" y="104"/>
                  </a:lnTo>
                  <a:lnTo>
                    <a:pt x="26" y="110"/>
                  </a:lnTo>
                  <a:lnTo>
                    <a:pt x="20" y="118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38" y="166"/>
                  </a:lnTo>
                  <a:lnTo>
                    <a:pt x="58" y="176"/>
                  </a:lnTo>
                  <a:lnTo>
                    <a:pt x="80" y="146"/>
                  </a:lnTo>
                  <a:lnTo>
                    <a:pt x="88" y="128"/>
                  </a:lnTo>
                  <a:lnTo>
                    <a:pt x="84" y="120"/>
                  </a:lnTo>
                  <a:lnTo>
                    <a:pt x="90" y="116"/>
                  </a:lnTo>
                  <a:lnTo>
                    <a:pt x="106" y="114"/>
                  </a:lnTo>
                  <a:lnTo>
                    <a:pt x="106" y="102"/>
                  </a:lnTo>
                  <a:lnTo>
                    <a:pt x="112" y="100"/>
                  </a:lnTo>
                  <a:lnTo>
                    <a:pt x="116" y="76"/>
                  </a:lnTo>
                  <a:lnTo>
                    <a:pt x="104" y="70"/>
                  </a:lnTo>
                  <a:lnTo>
                    <a:pt x="86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72" name="Freeform 15"/>
            <p:cNvSpPr>
              <a:spLocks/>
            </p:cNvSpPr>
            <p:nvPr userDrawn="1"/>
          </p:nvSpPr>
          <p:spPr bwMode="black">
            <a:xfrm>
              <a:off x="8766175" y="4457700"/>
              <a:ext cx="247650" cy="266700"/>
            </a:xfrm>
            <a:custGeom>
              <a:avLst/>
              <a:gdLst>
                <a:gd name="T0" fmla="*/ 150 w 156"/>
                <a:gd name="T1" fmla="*/ 14 h 168"/>
                <a:gd name="T2" fmla="*/ 148 w 156"/>
                <a:gd name="T3" fmla="*/ 12 h 168"/>
                <a:gd name="T4" fmla="*/ 146 w 156"/>
                <a:gd name="T5" fmla="*/ 12 h 168"/>
                <a:gd name="T6" fmla="*/ 134 w 156"/>
                <a:gd name="T7" fmla="*/ 20 h 168"/>
                <a:gd name="T8" fmla="*/ 124 w 156"/>
                <a:gd name="T9" fmla="*/ 0 h 168"/>
                <a:gd name="T10" fmla="*/ 112 w 156"/>
                <a:gd name="T11" fmla="*/ 16 h 168"/>
                <a:gd name="T12" fmla="*/ 108 w 156"/>
                <a:gd name="T13" fmla="*/ 28 h 168"/>
                <a:gd name="T14" fmla="*/ 98 w 156"/>
                <a:gd name="T15" fmla="*/ 36 h 168"/>
                <a:gd name="T16" fmla="*/ 88 w 156"/>
                <a:gd name="T17" fmla="*/ 60 h 168"/>
                <a:gd name="T18" fmla="*/ 56 w 156"/>
                <a:gd name="T19" fmla="*/ 86 h 168"/>
                <a:gd name="T20" fmla="*/ 38 w 156"/>
                <a:gd name="T21" fmla="*/ 92 h 168"/>
                <a:gd name="T22" fmla="*/ 24 w 156"/>
                <a:gd name="T23" fmla="*/ 112 h 168"/>
                <a:gd name="T24" fmla="*/ 24 w 156"/>
                <a:gd name="T25" fmla="*/ 114 h 168"/>
                <a:gd name="T26" fmla="*/ 24 w 156"/>
                <a:gd name="T27" fmla="*/ 112 h 168"/>
                <a:gd name="T28" fmla="*/ 16 w 156"/>
                <a:gd name="T29" fmla="*/ 116 h 168"/>
                <a:gd name="T30" fmla="*/ 16 w 156"/>
                <a:gd name="T31" fmla="*/ 124 h 168"/>
                <a:gd name="T32" fmla="*/ 14 w 156"/>
                <a:gd name="T33" fmla="*/ 124 h 168"/>
                <a:gd name="T34" fmla="*/ 10 w 156"/>
                <a:gd name="T35" fmla="*/ 132 h 168"/>
                <a:gd name="T36" fmla="*/ 14 w 156"/>
                <a:gd name="T37" fmla="*/ 134 h 168"/>
                <a:gd name="T38" fmla="*/ 14 w 156"/>
                <a:gd name="T39" fmla="*/ 136 h 168"/>
                <a:gd name="T40" fmla="*/ 0 w 156"/>
                <a:gd name="T41" fmla="*/ 146 h 168"/>
                <a:gd name="T42" fmla="*/ 8 w 156"/>
                <a:gd name="T43" fmla="*/ 146 h 168"/>
                <a:gd name="T44" fmla="*/ 8 w 156"/>
                <a:gd name="T45" fmla="*/ 146 h 168"/>
                <a:gd name="T46" fmla="*/ 10 w 156"/>
                <a:gd name="T47" fmla="*/ 148 h 168"/>
                <a:gd name="T48" fmla="*/ 8 w 156"/>
                <a:gd name="T49" fmla="*/ 152 h 168"/>
                <a:gd name="T50" fmla="*/ 28 w 156"/>
                <a:gd name="T51" fmla="*/ 152 h 168"/>
                <a:gd name="T52" fmla="*/ 30 w 156"/>
                <a:gd name="T53" fmla="*/ 158 h 168"/>
                <a:gd name="T54" fmla="*/ 56 w 156"/>
                <a:gd name="T55" fmla="*/ 168 h 168"/>
                <a:gd name="T56" fmla="*/ 68 w 156"/>
                <a:gd name="T57" fmla="*/ 162 h 168"/>
                <a:gd name="T58" fmla="*/ 90 w 156"/>
                <a:gd name="T59" fmla="*/ 146 h 168"/>
                <a:gd name="T60" fmla="*/ 102 w 156"/>
                <a:gd name="T61" fmla="*/ 96 h 168"/>
                <a:gd name="T62" fmla="*/ 106 w 156"/>
                <a:gd name="T63" fmla="*/ 98 h 168"/>
                <a:gd name="T64" fmla="*/ 120 w 156"/>
                <a:gd name="T65" fmla="*/ 88 h 168"/>
                <a:gd name="T66" fmla="*/ 130 w 156"/>
                <a:gd name="T67" fmla="*/ 92 h 168"/>
                <a:gd name="T68" fmla="*/ 134 w 156"/>
                <a:gd name="T69" fmla="*/ 88 h 168"/>
                <a:gd name="T70" fmla="*/ 128 w 156"/>
                <a:gd name="T71" fmla="*/ 82 h 168"/>
                <a:gd name="T72" fmla="*/ 130 w 156"/>
                <a:gd name="T73" fmla="*/ 72 h 168"/>
                <a:gd name="T74" fmla="*/ 138 w 156"/>
                <a:gd name="T75" fmla="*/ 64 h 168"/>
                <a:gd name="T76" fmla="*/ 156 w 156"/>
                <a:gd name="T77" fmla="*/ 38 h 168"/>
                <a:gd name="T78" fmla="*/ 154 w 156"/>
                <a:gd name="T79" fmla="*/ 22 h 168"/>
                <a:gd name="T80" fmla="*/ 156 w 156"/>
                <a:gd name="T81" fmla="*/ 18 h 168"/>
                <a:gd name="T82" fmla="*/ 150 w 156"/>
                <a:gd name="T83" fmla="*/ 1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6" h="168">
                  <a:moveTo>
                    <a:pt x="150" y="14"/>
                  </a:moveTo>
                  <a:lnTo>
                    <a:pt x="148" y="12"/>
                  </a:lnTo>
                  <a:lnTo>
                    <a:pt x="146" y="12"/>
                  </a:lnTo>
                  <a:lnTo>
                    <a:pt x="134" y="20"/>
                  </a:lnTo>
                  <a:lnTo>
                    <a:pt x="124" y="0"/>
                  </a:lnTo>
                  <a:lnTo>
                    <a:pt x="112" y="16"/>
                  </a:lnTo>
                  <a:lnTo>
                    <a:pt x="108" y="28"/>
                  </a:lnTo>
                  <a:lnTo>
                    <a:pt x="98" y="36"/>
                  </a:lnTo>
                  <a:lnTo>
                    <a:pt x="88" y="60"/>
                  </a:lnTo>
                  <a:lnTo>
                    <a:pt x="56" y="86"/>
                  </a:lnTo>
                  <a:lnTo>
                    <a:pt x="38" y="92"/>
                  </a:lnTo>
                  <a:lnTo>
                    <a:pt x="24" y="112"/>
                  </a:lnTo>
                  <a:lnTo>
                    <a:pt x="24" y="114"/>
                  </a:lnTo>
                  <a:lnTo>
                    <a:pt x="24" y="112"/>
                  </a:lnTo>
                  <a:lnTo>
                    <a:pt x="16" y="116"/>
                  </a:lnTo>
                  <a:lnTo>
                    <a:pt x="16" y="124"/>
                  </a:lnTo>
                  <a:lnTo>
                    <a:pt x="14" y="124"/>
                  </a:lnTo>
                  <a:lnTo>
                    <a:pt x="10" y="132"/>
                  </a:lnTo>
                  <a:lnTo>
                    <a:pt x="14" y="134"/>
                  </a:lnTo>
                  <a:lnTo>
                    <a:pt x="14" y="136"/>
                  </a:lnTo>
                  <a:lnTo>
                    <a:pt x="0" y="146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10" y="148"/>
                  </a:lnTo>
                  <a:lnTo>
                    <a:pt x="8" y="152"/>
                  </a:lnTo>
                  <a:lnTo>
                    <a:pt x="28" y="152"/>
                  </a:lnTo>
                  <a:lnTo>
                    <a:pt x="30" y="158"/>
                  </a:lnTo>
                  <a:lnTo>
                    <a:pt x="56" y="168"/>
                  </a:lnTo>
                  <a:lnTo>
                    <a:pt x="68" y="162"/>
                  </a:lnTo>
                  <a:lnTo>
                    <a:pt x="90" y="146"/>
                  </a:lnTo>
                  <a:lnTo>
                    <a:pt x="102" y="96"/>
                  </a:lnTo>
                  <a:lnTo>
                    <a:pt x="106" y="98"/>
                  </a:lnTo>
                  <a:lnTo>
                    <a:pt x="120" y="88"/>
                  </a:lnTo>
                  <a:lnTo>
                    <a:pt x="130" y="92"/>
                  </a:lnTo>
                  <a:lnTo>
                    <a:pt x="134" y="88"/>
                  </a:lnTo>
                  <a:lnTo>
                    <a:pt x="128" y="82"/>
                  </a:lnTo>
                  <a:lnTo>
                    <a:pt x="130" y="72"/>
                  </a:lnTo>
                  <a:lnTo>
                    <a:pt x="138" y="64"/>
                  </a:lnTo>
                  <a:lnTo>
                    <a:pt x="156" y="38"/>
                  </a:lnTo>
                  <a:lnTo>
                    <a:pt x="154" y="22"/>
                  </a:lnTo>
                  <a:lnTo>
                    <a:pt x="156" y="18"/>
                  </a:lnTo>
                  <a:lnTo>
                    <a:pt x="15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73" name="Freeform 16"/>
            <p:cNvSpPr>
              <a:spLocks/>
            </p:cNvSpPr>
            <p:nvPr userDrawn="1"/>
          </p:nvSpPr>
          <p:spPr bwMode="black">
            <a:xfrm>
              <a:off x="8804275" y="4714875"/>
              <a:ext cx="28575" cy="34925"/>
            </a:xfrm>
            <a:custGeom>
              <a:avLst/>
              <a:gdLst>
                <a:gd name="T0" fmla="*/ 6 w 18"/>
                <a:gd name="T1" fmla="*/ 0 h 22"/>
                <a:gd name="T2" fmla="*/ 0 w 18"/>
                <a:gd name="T3" fmla="*/ 22 h 22"/>
                <a:gd name="T4" fmla="*/ 18 w 18"/>
                <a:gd name="T5" fmla="*/ 14 h 22"/>
                <a:gd name="T6" fmla="*/ 12 w 18"/>
                <a:gd name="T7" fmla="*/ 2 h 22"/>
                <a:gd name="T8" fmla="*/ 6 w 1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2">
                  <a:moveTo>
                    <a:pt x="6" y="0"/>
                  </a:moveTo>
                  <a:lnTo>
                    <a:pt x="0" y="22"/>
                  </a:lnTo>
                  <a:lnTo>
                    <a:pt x="18" y="14"/>
                  </a:lnTo>
                  <a:lnTo>
                    <a:pt x="12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74" name="Freeform 17"/>
            <p:cNvSpPr>
              <a:spLocks/>
            </p:cNvSpPr>
            <p:nvPr userDrawn="1"/>
          </p:nvSpPr>
          <p:spPr bwMode="black">
            <a:xfrm>
              <a:off x="6184900" y="2847975"/>
              <a:ext cx="73025" cy="123825"/>
            </a:xfrm>
            <a:custGeom>
              <a:avLst/>
              <a:gdLst>
                <a:gd name="T0" fmla="*/ 16 w 46"/>
                <a:gd name="T1" fmla="*/ 2 h 78"/>
                <a:gd name="T2" fmla="*/ 10 w 46"/>
                <a:gd name="T3" fmla="*/ 0 h 78"/>
                <a:gd name="T4" fmla="*/ 4 w 46"/>
                <a:gd name="T5" fmla="*/ 4 h 78"/>
                <a:gd name="T6" fmla="*/ 10 w 46"/>
                <a:gd name="T7" fmla="*/ 8 h 78"/>
                <a:gd name="T8" fmla="*/ 8 w 46"/>
                <a:gd name="T9" fmla="*/ 10 h 78"/>
                <a:gd name="T10" fmla="*/ 4 w 46"/>
                <a:gd name="T11" fmla="*/ 32 h 78"/>
                <a:gd name="T12" fmla="*/ 0 w 46"/>
                <a:gd name="T13" fmla="*/ 32 h 78"/>
                <a:gd name="T14" fmla="*/ 4 w 46"/>
                <a:gd name="T15" fmla="*/ 60 h 78"/>
                <a:gd name="T16" fmla="*/ 10 w 46"/>
                <a:gd name="T17" fmla="*/ 76 h 78"/>
                <a:gd name="T18" fmla="*/ 24 w 46"/>
                <a:gd name="T19" fmla="*/ 78 h 78"/>
                <a:gd name="T20" fmla="*/ 46 w 46"/>
                <a:gd name="T21" fmla="*/ 62 h 78"/>
                <a:gd name="T22" fmla="*/ 46 w 46"/>
                <a:gd name="T23" fmla="*/ 44 h 78"/>
                <a:gd name="T24" fmla="*/ 28 w 46"/>
                <a:gd name="T25" fmla="*/ 12 h 78"/>
                <a:gd name="T26" fmla="*/ 16 w 46"/>
                <a:gd name="T27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78">
                  <a:moveTo>
                    <a:pt x="16" y="2"/>
                  </a:moveTo>
                  <a:lnTo>
                    <a:pt x="10" y="0"/>
                  </a:lnTo>
                  <a:lnTo>
                    <a:pt x="4" y="4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4" y="60"/>
                  </a:lnTo>
                  <a:lnTo>
                    <a:pt x="10" y="76"/>
                  </a:lnTo>
                  <a:lnTo>
                    <a:pt x="24" y="78"/>
                  </a:lnTo>
                  <a:lnTo>
                    <a:pt x="46" y="62"/>
                  </a:lnTo>
                  <a:lnTo>
                    <a:pt x="46" y="44"/>
                  </a:lnTo>
                  <a:lnTo>
                    <a:pt x="28" y="12"/>
                  </a:ln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75" name="Freeform 18"/>
            <p:cNvSpPr>
              <a:spLocks/>
            </p:cNvSpPr>
            <p:nvPr userDrawn="1"/>
          </p:nvSpPr>
          <p:spPr bwMode="black">
            <a:xfrm>
              <a:off x="1801813" y="2581275"/>
              <a:ext cx="57150" cy="25400"/>
            </a:xfrm>
            <a:custGeom>
              <a:avLst/>
              <a:gdLst>
                <a:gd name="T0" fmla="*/ 0 w 36"/>
                <a:gd name="T1" fmla="*/ 8 h 16"/>
                <a:gd name="T2" fmla="*/ 6 w 36"/>
                <a:gd name="T3" fmla="*/ 16 h 16"/>
                <a:gd name="T4" fmla="*/ 22 w 36"/>
                <a:gd name="T5" fmla="*/ 16 h 16"/>
                <a:gd name="T6" fmla="*/ 36 w 36"/>
                <a:gd name="T7" fmla="*/ 10 h 16"/>
                <a:gd name="T8" fmla="*/ 32 w 36"/>
                <a:gd name="T9" fmla="*/ 0 h 16"/>
                <a:gd name="T10" fmla="*/ 4 w 36"/>
                <a:gd name="T11" fmla="*/ 0 h 16"/>
                <a:gd name="T12" fmla="*/ 0 w 36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6">
                  <a:moveTo>
                    <a:pt x="0" y="8"/>
                  </a:moveTo>
                  <a:lnTo>
                    <a:pt x="6" y="16"/>
                  </a:lnTo>
                  <a:lnTo>
                    <a:pt x="22" y="16"/>
                  </a:lnTo>
                  <a:lnTo>
                    <a:pt x="36" y="10"/>
                  </a:lnTo>
                  <a:lnTo>
                    <a:pt x="32" y="0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76" name="Freeform 19"/>
            <p:cNvSpPr>
              <a:spLocks/>
            </p:cNvSpPr>
            <p:nvPr userDrawn="1"/>
          </p:nvSpPr>
          <p:spPr bwMode="black">
            <a:xfrm>
              <a:off x="9086850" y="1311275"/>
              <a:ext cx="25400" cy="38100"/>
            </a:xfrm>
            <a:custGeom>
              <a:avLst/>
              <a:gdLst>
                <a:gd name="T0" fmla="*/ 14 w 16"/>
                <a:gd name="T1" fmla="*/ 0 h 24"/>
                <a:gd name="T2" fmla="*/ 0 w 16"/>
                <a:gd name="T3" fmla="*/ 24 h 24"/>
                <a:gd name="T4" fmla="*/ 16 w 16"/>
                <a:gd name="T5" fmla="*/ 14 h 24"/>
                <a:gd name="T6" fmla="*/ 14 w 1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14" y="0"/>
                  </a:moveTo>
                  <a:lnTo>
                    <a:pt x="0" y="24"/>
                  </a:lnTo>
                  <a:lnTo>
                    <a:pt x="16" y="14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77" name="Freeform 20"/>
            <p:cNvSpPr>
              <a:spLocks/>
            </p:cNvSpPr>
            <p:nvPr userDrawn="1"/>
          </p:nvSpPr>
          <p:spPr bwMode="black">
            <a:xfrm>
              <a:off x="8953500" y="1279525"/>
              <a:ext cx="38100" cy="15875"/>
            </a:xfrm>
            <a:custGeom>
              <a:avLst/>
              <a:gdLst>
                <a:gd name="T0" fmla="*/ 24 w 24"/>
                <a:gd name="T1" fmla="*/ 2 h 10"/>
                <a:gd name="T2" fmla="*/ 0 w 24"/>
                <a:gd name="T3" fmla="*/ 0 h 10"/>
                <a:gd name="T4" fmla="*/ 0 w 24"/>
                <a:gd name="T5" fmla="*/ 6 h 10"/>
                <a:gd name="T6" fmla="*/ 10 w 24"/>
                <a:gd name="T7" fmla="*/ 10 h 10"/>
                <a:gd name="T8" fmla="*/ 24 w 24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24" y="2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10"/>
                  </a:lnTo>
                  <a:lnTo>
                    <a:pt x="2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78" name="Freeform 21"/>
            <p:cNvSpPr>
              <a:spLocks/>
            </p:cNvSpPr>
            <p:nvPr userDrawn="1"/>
          </p:nvSpPr>
          <p:spPr bwMode="black">
            <a:xfrm>
              <a:off x="234950" y="2063750"/>
              <a:ext cx="31750" cy="12700"/>
            </a:xfrm>
            <a:custGeom>
              <a:avLst/>
              <a:gdLst>
                <a:gd name="T0" fmla="*/ 4 w 20"/>
                <a:gd name="T1" fmla="*/ 8 h 8"/>
                <a:gd name="T2" fmla="*/ 20 w 20"/>
                <a:gd name="T3" fmla="*/ 6 h 8"/>
                <a:gd name="T4" fmla="*/ 0 w 20"/>
                <a:gd name="T5" fmla="*/ 0 h 8"/>
                <a:gd name="T6" fmla="*/ 4 w 2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4" y="8"/>
                  </a:moveTo>
                  <a:lnTo>
                    <a:pt x="20" y="6"/>
                  </a:ln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79" name="Freeform 22"/>
            <p:cNvSpPr>
              <a:spLocks/>
            </p:cNvSpPr>
            <p:nvPr userDrawn="1"/>
          </p:nvSpPr>
          <p:spPr bwMode="black">
            <a:xfrm>
              <a:off x="1268413" y="2432050"/>
              <a:ext cx="339725" cy="114300"/>
            </a:xfrm>
            <a:custGeom>
              <a:avLst/>
              <a:gdLst>
                <a:gd name="T0" fmla="*/ 214 w 214"/>
                <a:gd name="T1" fmla="*/ 64 h 72"/>
                <a:gd name="T2" fmla="*/ 196 w 214"/>
                <a:gd name="T3" fmla="*/ 52 h 72"/>
                <a:gd name="T4" fmla="*/ 182 w 214"/>
                <a:gd name="T5" fmla="*/ 50 h 72"/>
                <a:gd name="T6" fmla="*/ 182 w 214"/>
                <a:gd name="T7" fmla="*/ 44 h 72"/>
                <a:gd name="T8" fmla="*/ 162 w 214"/>
                <a:gd name="T9" fmla="*/ 38 h 72"/>
                <a:gd name="T10" fmla="*/ 152 w 214"/>
                <a:gd name="T11" fmla="*/ 32 h 72"/>
                <a:gd name="T12" fmla="*/ 146 w 214"/>
                <a:gd name="T13" fmla="*/ 30 h 72"/>
                <a:gd name="T14" fmla="*/ 146 w 214"/>
                <a:gd name="T15" fmla="*/ 24 h 72"/>
                <a:gd name="T16" fmla="*/ 138 w 214"/>
                <a:gd name="T17" fmla="*/ 18 h 72"/>
                <a:gd name="T18" fmla="*/ 124 w 214"/>
                <a:gd name="T19" fmla="*/ 14 h 72"/>
                <a:gd name="T20" fmla="*/ 122 w 214"/>
                <a:gd name="T21" fmla="*/ 18 h 72"/>
                <a:gd name="T22" fmla="*/ 110 w 214"/>
                <a:gd name="T23" fmla="*/ 16 h 72"/>
                <a:gd name="T24" fmla="*/ 98 w 214"/>
                <a:gd name="T25" fmla="*/ 4 h 72"/>
                <a:gd name="T26" fmla="*/ 68 w 214"/>
                <a:gd name="T27" fmla="*/ 0 h 72"/>
                <a:gd name="T28" fmla="*/ 52 w 214"/>
                <a:gd name="T29" fmla="*/ 0 h 72"/>
                <a:gd name="T30" fmla="*/ 26 w 214"/>
                <a:gd name="T31" fmla="*/ 8 h 72"/>
                <a:gd name="T32" fmla="*/ 16 w 214"/>
                <a:gd name="T33" fmla="*/ 14 h 72"/>
                <a:gd name="T34" fmla="*/ 14 w 214"/>
                <a:gd name="T35" fmla="*/ 26 h 72"/>
                <a:gd name="T36" fmla="*/ 0 w 214"/>
                <a:gd name="T37" fmla="*/ 30 h 72"/>
                <a:gd name="T38" fmla="*/ 16 w 214"/>
                <a:gd name="T39" fmla="*/ 34 h 72"/>
                <a:gd name="T40" fmla="*/ 28 w 214"/>
                <a:gd name="T41" fmla="*/ 26 h 72"/>
                <a:gd name="T42" fmla="*/ 40 w 214"/>
                <a:gd name="T43" fmla="*/ 24 h 72"/>
                <a:gd name="T44" fmla="*/ 48 w 214"/>
                <a:gd name="T45" fmla="*/ 16 h 72"/>
                <a:gd name="T46" fmla="*/ 60 w 214"/>
                <a:gd name="T47" fmla="*/ 16 h 72"/>
                <a:gd name="T48" fmla="*/ 56 w 214"/>
                <a:gd name="T49" fmla="*/ 20 h 72"/>
                <a:gd name="T50" fmla="*/ 60 w 214"/>
                <a:gd name="T51" fmla="*/ 26 h 72"/>
                <a:gd name="T52" fmla="*/ 88 w 214"/>
                <a:gd name="T53" fmla="*/ 28 h 72"/>
                <a:gd name="T54" fmla="*/ 100 w 214"/>
                <a:gd name="T55" fmla="*/ 38 h 72"/>
                <a:gd name="T56" fmla="*/ 122 w 214"/>
                <a:gd name="T57" fmla="*/ 40 h 72"/>
                <a:gd name="T58" fmla="*/ 134 w 214"/>
                <a:gd name="T59" fmla="*/ 56 h 72"/>
                <a:gd name="T60" fmla="*/ 150 w 214"/>
                <a:gd name="T61" fmla="*/ 58 h 72"/>
                <a:gd name="T62" fmla="*/ 138 w 214"/>
                <a:gd name="T63" fmla="*/ 70 h 72"/>
                <a:gd name="T64" fmla="*/ 140 w 214"/>
                <a:gd name="T65" fmla="*/ 72 h 72"/>
                <a:gd name="T66" fmla="*/ 144 w 214"/>
                <a:gd name="T67" fmla="*/ 72 h 72"/>
                <a:gd name="T68" fmla="*/ 188 w 214"/>
                <a:gd name="T69" fmla="*/ 72 h 72"/>
                <a:gd name="T70" fmla="*/ 214 w 214"/>
                <a:gd name="T71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72">
                  <a:moveTo>
                    <a:pt x="214" y="64"/>
                  </a:moveTo>
                  <a:lnTo>
                    <a:pt x="196" y="52"/>
                  </a:lnTo>
                  <a:lnTo>
                    <a:pt x="182" y="50"/>
                  </a:lnTo>
                  <a:lnTo>
                    <a:pt x="182" y="44"/>
                  </a:lnTo>
                  <a:lnTo>
                    <a:pt x="162" y="38"/>
                  </a:lnTo>
                  <a:lnTo>
                    <a:pt x="152" y="32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38" y="18"/>
                  </a:lnTo>
                  <a:lnTo>
                    <a:pt x="124" y="14"/>
                  </a:lnTo>
                  <a:lnTo>
                    <a:pt x="122" y="18"/>
                  </a:lnTo>
                  <a:lnTo>
                    <a:pt x="110" y="16"/>
                  </a:lnTo>
                  <a:lnTo>
                    <a:pt x="98" y="4"/>
                  </a:lnTo>
                  <a:lnTo>
                    <a:pt x="68" y="0"/>
                  </a:lnTo>
                  <a:lnTo>
                    <a:pt x="52" y="0"/>
                  </a:lnTo>
                  <a:lnTo>
                    <a:pt x="26" y="8"/>
                  </a:lnTo>
                  <a:lnTo>
                    <a:pt x="16" y="14"/>
                  </a:lnTo>
                  <a:lnTo>
                    <a:pt x="14" y="26"/>
                  </a:lnTo>
                  <a:lnTo>
                    <a:pt x="0" y="30"/>
                  </a:lnTo>
                  <a:lnTo>
                    <a:pt x="16" y="34"/>
                  </a:lnTo>
                  <a:lnTo>
                    <a:pt x="28" y="26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60" y="16"/>
                  </a:lnTo>
                  <a:lnTo>
                    <a:pt x="56" y="20"/>
                  </a:lnTo>
                  <a:lnTo>
                    <a:pt x="60" y="26"/>
                  </a:lnTo>
                  <a:lnTo>
                    <a:pt x="88" y="28"/>
                  </a:lnTo>
                  <a:lnTo>
                    <a:pt x="100" y="38"/>
                  </a:lnTo>
                  <a:lnTo>
                    <a:pt x="122" y="40"/>
                  </a:lnTo>
                  <a:lnTo>
                    <a:pt x="134" y="56"/>
                  </a:lnTo>
                  <a:lnTo>
                    <a:pt x="150" y="58"/>
                  </a:lnTo>
                  <a:lnTo>
                    <a:pt x="138" y="70"/>
                  </a:lnTo>
                  <a:lnTo>
                    <a:pt x="140" y="72"/>
                  </a:lnTo>
                  <a:lnTo>
                    <a:pt x="144" y="72"/>
                  </a:lnTo>
                  <a:lnTo>
                    <a:pt x="188" y="72"/>
                  </a:lnTo>
                  <a:lnTo>
                    <a:pt x="21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80" name="Freeform 23"/>
            <p:cNvSpPr>
              <a:spLocks/>
            </p:cNvSpPr>
            <p:nvPr userDrawn="1"/>
          </p:nvSpPr>
          <p:spPr bwMode="black">
            <a:xfrm>
              <a:off x="1325563" y="2476500"/>
              <a:ext cx="25400" cy="22225"/>
            </a:xfrm>
            <a:custGeom>
              <a:avLst/>
              <a:gdLst>
                <a:gd name="T0" fmla="*/ 0 w 16"/>
                <a:gd name="T1" fmla="*/ 14 h 14"/>
                <a:gd name="T2" fmla="*/ 16 w 16"/>
                <a:gd name="T3" fmla="*/ 12 h 14"/>
                <a:gd name="T4" fmla="*/ 12 w 16"/>
                <a:gd name="T5" fmla="*/ 0 h 14"/>
                <a:gd name="T6" fmla="*/ 6 w 16"/>
                <a:gd name="T7" fmla="*/ 0 h 14"/>
                <a:gd name="T8" fmla="*/ 0 w 1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0" y="14"/>
                  </a:moveTo>
                  <a:lnTo>
                    <a:pt x="16" y="1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81" name="Freeform 24"/>
            <p:cNvSpPr>
              <a:spLocks noEditPoints="1"/>
            </p:cNvSpPr>
            <p:nvPr userDrawn="1"/>
          </p:nvSpPr>
          <p:spPr bwMode="black">
            <a:xfrm>
              <a:off x="1592263" y="2530475"/>
              <a:ext cx="187325" cy="88900"/>
            </a:xfrm>
            <a:custGeom>
              <a:avLst/>
              <a:gdLst>
                <a:gd name="T0" fmla="*/ 18 w 118"/>
                <a:gd name="T1" fmla="*/ 42 h 56"/>
                <a:gd name="T2" fmla="*/ 32 w 118"/>
                <a:gd name="T3" fmla="*/ 46 h 56"/>
                <a:gd name="T4" fmla="*/ 42 w 118"/>
                <a:gd name="T5" fmla="*/ 42 h 56"/>
                <a:gd name="T6" fmla="*/ 48 w 118"/>
                <a:gd name="T7" fmla="*/ 46 h 56"/>
                <a:gd name="T8" fmla="*/ 56 w 118"/>
                <a:gd name="T9" fmla="*/ 56 h 56"/>
                <a:gd name="T10" fmla="*/ 68 w 118"/>
                <a:gd name="T11" fmla="*/ 40 h 56"/>
                <a:gd name="T12" fmla="*/ 72 w 118"/>
                <a:gd name="T13" fmla="*/ 46 h 56"/>
                <a:gd name="T14" fmla="*/ 92 w 118"/>
                <a:gd name="T15" fmla="*/ 38 h 56"/>
                <a:gd name="T16" fmla="*/ 112 w 118"/>
                <a:gd name="T17" fmla="*/ 42 h 56"/>
                <a:gd name="T18" fmla="*/ 118 w 118"/>
                <a:gd name="T19" fmla="*/ 32 h 56"/>
                <a:gd name="T20" fmla="*/ 108 w 118"/>
                <a:gd name="T21" fmla="*/ 22 h 56"/>
                <a:gd name="T22" fmla="*/ 100 w 118"/>
                <a:gd name="T23" fmla="*/ 22 h 56"/>
                <a:gd name="T24" fmla="*/ 104 w 118"/>
                <a:gd name="T25" fmla="*/ 18 h 56"/>
                <a:gd name="T26" fmla="*/ 90 w 118"/>
                <a:gd name="T27" fmla="*/ 16 h 56"/>
                <a:gd name="T28" fmla="*/ 86 w 118"/>
                <a:gd name="T29" fmla="*/ 10 h 56"/>
                <a:gd name="T30" fmla="*/ 70 w 118"/>
                <a:gd name="T31" fmla="*/ 4 h 56"/>
                <a:gd name="T32" fmla="*/ 52 w 118"/>
                <a:gd name="T33" fmla="*/ 6 h 56"/>
                <a:gd name="T34" fmla="*/ 52 w 118"/>
                <a:gd name="T35" fmla="*/ 4 h 56"/>
                <a:gd name="T36" fmla="*/ 50 w 118"/>
                <a:gd name="T37" fmla="*/ 6 h 56"/>
                <a:gd name="T38" fmla="*/ 46 w 118"/>
                <a:gd name="T39" fmla="*/ 6 h 56"/>
                <a:gd name="T40" fmla="*/ 46 w 118"/>
                <a:gd name="T41" fmla="*/ 6 h 56"/>
                <a:gd name="T42" fmla="*/ 40 w 118"/>
                <a:gd name="T43" fmla="*/ 8 h 56"/>
                <a:gd name="T44" fmla="*/ 34 w 118"/>
                <a:gd name="T45" fmla="*/ 6 h 56"/>
                <a:gd name="T46" fmla="*/ 34 w 118"/>
                <a:gd name="T47" fmla="*/ 4 h 56"/>
                <a:gd name="T48" fmla="*/ 30 w 118"/>
                <a:gd name="T49" fmla="*/ 0 h 56"/>
                <a:gd name="T50" fmla="*/ 28 w 118"/>
                <a:gd name="T51" fmla="*/ 4 h 56"/>
                <a:gd name="T52" fmla="*/ 12 w 118"/>
                <a:gd name="T53" fmla="*/ 12 h 56"/>
                <a:gd name="T54" fmla="*/ 28 w 118"/>
                <a:gd name="T55" fmla="*/ 16 h 56"/>
                <a:gd name="T56" fmla="*/ 28 w 118"/>
                <a:gd name="T57" fmla="*/ 24 h 56"/>
                <a:gd name="T58" fmla="*/ 28 w 118"/>
                <a:gd name="T59" fmla="*/ 24 h 56"/>
                <a:gd name="T60" fmla="*/ 18 w 118"/>
                <a:gd name="T61" fmla="*/ 24 h 56"/>
                <a:gd name="T62" fmla="*/ 22 w 118"/>
                <a:gd name="T63" fmla="*/ 30 h 56"/>
                <a:gd name="T64" fmla="*/ 24 w 118"/>
                <a:gd name="T65" fmla="*/ 32 h 56"/>
                <a:gd name="T66" fmla="*/ 0 w 118"/>
                <a:gd name="T67" fmla="*/ 30 h 56"/>
                <a:gd name="T68" fmla="*/ 0 w 118"/>
                <a:gd name="T69" fmla="*/ 36 h 56"/>
                <a:gd name="T70" fmla="*/ 12 w 118"/>
                <a:gd name="T71" fmla="*/ 48 h 56"/>
                <a:gd name="T72" fmla="*/ 18 w 118"/>
                <a:gd name="T73" fmla="*/ 42 h 56"/>
                <a:gd name="T74" fmla="*/ 36 w 118"/>
                <a:gd name="T75" fmla="*/ 32 h 56"/>
                <a:gd name="T76" fmla="*/ 36 w 118"/>
                <a:gd name="T77" fmla="*/ 32 h 56"/>
                <a:gd name="T78" fmla="*/ 34 w 118"/>
                <a:gd name="T79" fmla="*/ 32 h 56"/>
                <a:gd name="T80" fmla="*/ 34 w 118"/>
                <a:gd name="T81" fmla="*/ 30 h 56"/>
                <a:gd name="T82" fmla="*/ 36 w 118"/>
                <a:gd name="T83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56">
                  <a:moveTo>
                    <a:pt x="18" y="42"/>
                  </a:moveTo>
                  <a:lnTo>
                    <a:pt x="32" y="46"/>
                  </a:lnTo>
                  <a:lnTo>
                    <a:pt x="42" y="42"/>
                  </a:lnTo>
                  <a:lnTo>
                    <a:pt x="48" y="46"/>
                  </a:lnTo>
                  <a:lnTo>
                    <a:pt x="56" y="56"/>
                  </a:lnTo>
                  <a:lnTo>
                    <a:pt x="68" y="40"/>
                  </a:lnTo>
                  <a:lnTo>
                    <a:pt x="72" y="46"/>
                  </a:lnTo>
                  <a:lnTo>
                    <a:pt x="92" y="38"/>
                  </a:lnTo>
                  <a:lnTo>
                    <a:pt x="112" y="42"/>
                  </a:lnTo>
                  <a:lnTo>
                    <a:pt x="118" y="32"/>
                  </a:lnTo>
                  <a:lnTo>
                    <a:pt x="108" y="22"/>
                  </a:lnTo>
                  <a:lnTo>
                    <a:pt x="100" y="22"/>
                  </a:lnTo>
                  <a:lnTo>
                    <a:pt x="104" y="18"/>
                  </a:lnTo>
                  <a:lnTo>
                    <a:pt x="90" y="16"/>
                  </a:lnTo>
                  <a:lnTo>
                    <a:pt x="86" y="10"/>
                  </a:lnTo>
                  <a:lnTo>
                    <a:pt x="70" y="4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0" y="0"/>
                  </a:lnTo>
                  <a:lnTo>
                    <a:pt x="28" y="4"/>
                  </a:lnTo>
                  <a:lnTo>
                    <a:pt x="12" y="12"/>
                  </a:lnTo>
                  <a:lnTo>
                    <a:pt x="28" y="1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18" y="24"/>
                  </a:lnTo>
                  <a:lnTo>
                    <a:pt x="22" y="30"/>
                  </a:lnTo>
                  <a:lnTo>
                    <a:pt x="24" y="3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2" y="48"/>
                  </a:lnTo>
                  <a:lnTo>
                    <a:pt x="18" y="42"/>
                  </a:lnTo>
                  <a:close/>
                  <a:moveTo>
                    <a:pt x="36" y="32"/>
                  </a:moveTo>
                  <a:lnTo>
                    <a:pt x="36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82" name="Freeform 25"/>
            <p:cNvSpPr>
              <a:spLocks/>
            </p:cNvSpPr>
            <p:nvPr userDrawn="1"/>
          </p:nvSpPr>
          <p:spPr bwMode="black">
            <a:xfrm>
              <a:off x="1468438" y="2578100"/>
              <a:ext cx="79375" cy="34925"/>
            </a:xfrm>
            <a:custGeom>
              <a:avLst/>
              <a:gdLst>
                <a:gd name="T0" fmla="*/ 12 w 50"/>
                <a:gd name="T1" fmla="*/ 0 h 22"/>
                <a:gd name="T2" fmla="*/ 0 w 50"/>
                <a:gd name="T3" fmla="*/ 8 h 22"/>
                <a:gd name="T4" fmla="*/ 16 w 50"/>
                <a:gd name="T5" fmla="*/ 20 h 22"/>
                <a:gd name="T6" fmla="*/ 28 w 50"/>
                <a:gd name="T7" fmla="*/ 22 h 22"/>
                <a:gd name="T8" fmla="*/ 36 w 50"/>
                <a:gd name="T9" fmla="*/ 18 h 22"/>
                <a:gd name="T10" fmla="*/ 50 w 50"/>
                <a:gd name="T11" fmla="*/ 18 h 22"/>
                <a:gd name="T12" fmla="*/ 44 w 50"/>
                <a:gd name="T13" fmla="*/ 8 h 22"/>
                <a:gd name="T14" fmla="*/ 28 w 50"/>
                <a:gd name="T15" fmla="*/ 2 h 22"/>
                <a:gd name="T16" fmla="*/ 12 w 50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2">
                  <a:moveTo>
                    <a:pt x="12" y="0"/>
                  </a:moveTo>
                  <a:lnTo>
                    <a:pt x="0" y="8"/>
                  </a:lnTo>
                  <a:lnTo>
                    <a:pt x="16" y="20"/>
                  </a:lnTo>
                  <a:lnTo>
                    <a:pt x="28" y="22"/>
                  </a:lnTo>
                  <a:lnTo>
                    <a:pt x="36" y="1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28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83" name="Freeform 26"/>
            <p:cNvSpPr>
              <a:spLocks/>
            </p:cNvSpPr>
            <p:nvPr userDrawn="1"/>
          </p:nvSpPr>
          <p:spPr bwMode="black">
            <a:xfrm>
              <a:off x="282575" y="2241550"/>
              <a:ext cx="9525" cy="12700"/>
            </a:xfrm>
            <a:custGeom>
              <a:avLst/>
              <a:gdLst>
                <a:gd name="T0" fmla="*/ 0 w 6"/>
                <a:gd name="T1" fmla="*/ 2 h 8"/>
                <a:gd name="T2" fmla="*/ 2 w 6"/>
                <a:gd name="T3" fmla="*/ 8 h 8"/>
                <a:gd name="T4" fmla="*/ 6 w 6"/>
                <a:gd name="T5" fmla="*/ 6 h 8"/>
                <a:gd name="T6" fmla="*/ 6 w 6"/>
                <a:gd name="T7" fmla="*/ 0 h 8"/>
                <a:gd name="T8" fmla="*/ 2 w 6"/>
                <a:gd name="T9" fmla="*/ 0 h 8"/>
                <a:gd name="T10" fmla="*/ 0 w 6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lnTo>
                    <a:pt x="2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84" name="Freeform 27"/>
            <p:cNvSpPr>
              <a:spLocks/>
            </p:cNvSpPr>
            <p:nvPr userDrawn="1"/>
          </p:nvSpPr>
          <p:spPr bwMode="black">
            <a:xfrm>
              <a:off x="1455738" y="2314575"/>
              <a:ext cx="41275" cy="15875"/>
            </a:xfrm>
            <a:custGeom>
              <a:avLst/>
              <a:gdLst>
                <a:gd name="T0" fmla="*/ 0 w 26"/>
                <a:gd name="T1" fmla="*/ 2 h 10"/>
                <a:gd name="T2" fmla="*/ 0 w 26"/>
                <a:gd name="T3" fmla="*/ 8 h 10"/>
                <a:gd name="T4" fmla="*/ 26 w 26"/>
                <a:gd name="T5" fmla="*/ 10 h 10"/>
                <a:gd name="T6" fmla="*/ 20 w 26"/>
                <a:gd name="T7" fmla="*/ 0 h 10"/>
                <a:gd name="T8" fmla="*/ 0 w 26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2"/>
                  </a:moveTo>
                  <a:lnTo>
                    <a:pt x="0" y="8"/>
                  </a:lnTo>
                  <a:lnTo>
                    <a:pt x="26" y="10"/>
                  </a:lnTo>
                  <a:lnTo>
                    <a:pt x="2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85" name="Freeform 28"/>
            <p:cNvSpPr>
              <a:spLocks/>
            </p:cNvSpPr>
            <p:nvPr userDrawn="1"/>
          </p:nvSpPr>
          <p:spPr bwMode="black">
            <a:xfrm>
              <a:off x="1611313" y="2489200"/>
              <a:ext cx="28575" cy="25400"/>
            </a:xfrm>
            <a:custGeom>
              <a:avLst/>
              <a:gdLst>
                <a:gd name="T0" fmla="*/ 16 w 18"/>
                <a:gd name="T1" fmla="*/ 10 h 16"/>
                <a:gd name="T2" fmla="*/ 18 w 18"/>
                <a:gd name="T3" fmla="*/ 0 h 16"/>
                <a:gd name="T4" fmla="*/ 0 w 18"/>
                <a:gd name="T5" fmla="*/ 6 h 16"/>
                <a:gd name="T6" fmla="*/ 0 w 18"/>
                <a:gd name="T7" fmla="*/ 16 h 16"/>
                <a:gd name="T8" fmla="*/ 16 w 18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16" y="10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0" y="16"/>
                  </a:lnTo>
                  <a:lnTo>
                    <a:pt x="1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86" name="Freeform 29"/>
            <p:cNvSpPr>
              <a:spLocks/>
            </p:cNvSpPr>
            <p:nvPr userDrawn="1"/>
          </p:nvSpPr>
          <p:spPr bwMode="black">
            <a:xfrm>
              <a:off x="1547813" y="2384425"/>
              <a:ext cx="25400" cy="25400"/>
            </a:xfrm>
            <a:custGeom>
              <a:avLst/>
              <a:gdLst>
                <a:gd name="T0" fmla="*/ 16 w 16"/>
                <a:gd name="T1" fmla="*/ 16 h 16"/>
                <a:gd name="T2" fmla="*/ 12 w 16"/>
                <a:gd name="T3" fmla="*/ 8 h 16"/>
                <a:gd name="T4" fmla="*/ 4 w 16"/>
                <a:gd name="T5" fmla="*/ 0 h 16"/>
                <a:gd name="T6" fmla="*/ 0 w 16"/>
                <a:gd name="T7" fmla="*/ 2 h 16"/>
                <a:gd name="T8" fmla="*/ 8 w 16"/>
                <a:gd name="T9" fmla="*/ 16 h 16"/>
                <a:gd name="T10" fmla="*/ 16 w 16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2" y="8"/>
                  </a:lnTo>
                  <a:lnTo>
                    <a:pt x="4" y="0"/>
                  </a:lnTo>
                  <a:lnTo>
                    <a:pt x="0" y="2"/>
                  </a:lnTo>
                  <a:lnTo>
                    <a:pt x="8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87" name="Freeform 30"/>
            <p:cNvSpPr>
              <a:spLocks/>
            </p:cNvSpPr>
            <p:nvPr userDrawn="1"/>
          </p:nvSpPr>
          <p:spPr bwMode="black">
            <a:xfrm>
              <a:off x="1528763" y="2355850"/>
              <a:ext cx="15875" cy="44450"/>
            </a:xfrm>
            <a:custGeom>
              <a:avLst/>
              <a:gdLst>
                <a:gd name="T0" fmla="*/ 0 w 10"/>
                <a:gd name="T1" fmla="*/ 16 h 28"/>
                <a:gd name="T2" fmla="*/ 10 w 10"/>
                <a:gd name="T3" fmla="*/ 28 h 28"/>
                <a:gd name="T4" fmla="*/ 8 w 10"/>
                <a:gd name="T5" fmla="*/ 0 h 28"/>
                <a:gd name="T6" fmla="*/ 0 w 10"/>
                <a:gd name="T7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0" y="16"/>
                  </a:moveTo>
                  <a:lnTo>
                    <a:pt x="10" y="2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88" name="Freeform 31"/>
            <p:cNvSpPr>
              <a:spLocks/>
            </p:cNvSpPr>
            <p:nvPr userDrawn="1"/>
          </p:nvSpPr>
          <p:spPr bwMode="black">
            <a:xfrm>
              <a:off x="1484313" y="2390775"/>
              <a:ext cx="15875" cy="38100"/>
            </a:xfrm>
            <a:custGeom>
              <a:avLst/>
              <a:gdLst>
                <a:gd name="T0" fmla="*/ 10 w 10"/>
                <a:gd name="T1" fmla="*/ 0 h 24"/>
                <a:gd name="T2" fmla="*/ 0 w 10"/>
                <a:gd name="T3" fmla="*/ 12 h 24"/>
                <a:gd name="T4" fmla="*/ 10 w 10"/>
                <a:gd name="T5" fmla="*/ 24 h 24"/>
                <a:gd name="T6" fmla="*/ 10 w 10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89" name="Freeform 32"/>
            <p:cNvSpPr>
              <a:spLocks/>
            </p:cNvSpPr>
            <p:nvPr userDrawn="1"/>
          </p:nvSpPr>
          <p:spPr bwMode="black">
            <a:xfrm>
              <a:off x="1468438" y="2365375"/>
              <a:ext cx="25400" cy="38100"/>
            </a:xfrm>
            <a:custGeom>
              <a:avLst/>
              <a:gdLst>
                <a:gd name="T0" fmla="*/ 10 w 16"/>
                <a:gd name="T1" fmla="*/ 4 h 24"/>
                <a:gd name="T2" fmla="*/ 6 w 16"/>
                <a:gd name="T3" fmla="*/ 0 h 24"/>
                <a:gd name="T4" fmla="*/ 0 w 16"/>
                <a:gd name="T5" fmla="*/ 14 h 24"/>
                <a:gd name="T6" fmla="*/ 14 w 16"/>
                <a:gd name="T7" fmla="*/ 24 h 24"/>
                <a:gd name="T8" fmla="*/ 16 w 16"/>
                <a:gd name="T9" fmla="*/ 14 h 24"/>
                <a:gd name="T10" fmla="*/ 10 w 16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4">
                  <a:moveTo>
                    <a:pt x="10" y="4"/>
                  </a:moveTo>
                  <a:lnTo>
                    <a:pt x="6" y="0"/>
                  </a:lnTo>
                  <a:lnTo>
                    <a:pt x="0" y="14"/>
                  </a:lnTo>
                  <a:lnTo>
                    <a:pt x="14" y="24"/>
                  </a:lnTo>
                  <a:lnTo>
                    <a:pt x="16" y="14"/>
                  </a:lnTo>
                  <a:lnTo>
                    <a:pt x="1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90" name="Freeform 33"/>
            <p:cNvSpPr>
              <a:spLocks/>
            </p:cNvSpPr>
            <p:nvPr userDrawn="1"/>
          </p:nvSpPr>
          <p:spPr bwMode="black">
            <a:xfrm>
              <a:off x="1500188" y="2314575"/>
              <a:ext cx="15875" cy="34925"/>
            </a:xfrm>
            <a:custGeom>
              <a:avLst/>
              <a:gdLst>
                <a:gd name="T0" fmla="*/ 10 w 10"/>
                <a:gd name="T1" fmla="*/ 12 h 22"/>
                <a:gd name="T2" fmla="*/ 8 w 10"/>
                <a:gd name="T3" fmla="*/ 0 h 22"/>
                <a:gd name="T4" fmla="*/ 0 w 10"/>
                <a:gd name="T5" fmla="*/ 12 h 22"/>
                <a:gd name="T6" fmla="*/ 4 w 10"/>
                <a:gd name="T7" fmla="*/ 22 h 22"/>
                <a:gd name="T8" fmla="*/ 10 w 10"/>
                <a:gd name="T9" fmla="*/ 22 h 22"/>
                <a:gd name="T10" fmla="*/ 10 w 10"/>
                <a:gd name="T11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2">
                  <a:moveTo>
                    <a:pt x="10" y="12"/>
                  </a:moveTo>
                  <a:lnTo>
                    <a:pt x="8" y="0"/>
                  </a:lnTo>
                  <a:lnTo>
                    <a:pt x="0" y="12"/>
                  </a:lnTo>
                  <a:lnTo>
                    <a:pt x="4" y="22"/>
                  </a:lnTo>
                  <a:lnTo>
                    <a:pt x="10" y="22"/>
                  </a:lnTo>
                  <a:lnTo>
                    <a:pt x="1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91" name="Freeform 34"/>
            <p:cNvSpPr>
              <a:spLocks/>
            </p:cNvSpPr>
            <p:nvPr userDrawn="1"/>
          </p:nvSpPr>
          <p:spPr bwMode="black">
            <a:xfrm>
              <a:off x="1592263" y="2444750"/>
              <a:ext cx="22225" cy="22225"/>
            </a:xfrm>
            <a:custGeom>
              <a:avLst/>
              <a:gdLst>
                <a:gd name="T0" fmla="*/ 0 w 14"/>
                <a:gd name="T1" fmla="*/ 4 h 14"/>
                <a:gd name="T2" fmla="*/ 4 w 14"/>
                <a:gd name="T3" fmla="*/ 8 h 14"/>
                <a:gd name="T4" fmla="*/ 4 w 14"/>
                <a:gd name="T5" fmla="*/ 14 h 14"/>
                <a:gd name="T6" fmla="*/ 10 w 14"/>
                <a:gd name="T7" fmla="*/ 14 h 14"/>
                <a:gd name="T8" fmla="*/ 14 w 14"/>
                <a:gd name="T9" fmla="*/ 2 h 14"/>
                <a:gd name="T10" fmla="*/ 2 w 14"/>
                <a:gd name="T11" fmla="*/ 0 h 14"/>
                <a:gd name="T12" fmla="*/ 0 w 14"/>
                <a:gd name="T1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4"/>
                  </a:moveTo>
                  <a:lnTo>
                    <a:pt x="4" y="8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4" y="2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92" name="Freeform 35"/>
            <p:cNvSpPr>
              <a:spLocks/>
            </p:cNvSpPr>
            <p:nvPr userDrawn="1"/>
          </p:nvSpPr>
          <p:spPr bwMode="black">
            <a:xfrm>
              <a:off x="1773238" y="860425"/>
              <a:ext cx="22225" cy="31750"/>
            </a:xfrm>
            <a:custGeom>
              <a:avLst/>
              <a:gdLst>
                <a:gd name="T0" fmla="*/ 14 w 14"/>
                <a:gd name="T1" fmla="*/ 10 h 20"/>
                <a:gd name="T2" fmla="*/ 14 w 14"/>
                <a:gd name="T3" fmla="*/ 0 h 20"/>
                <a:gd name="T4" fmla="*/ 2 w 14"/>
                <a:gd name="T5" fmla="*/ 6 h 20"/>
                <a:gd name="T6" fmla="*/ 0 w 14"/>
                <a:gd name="T7" fmla="*/ 20 h 20"/>
                <a:gd name="T8" fmla="*/ 14 w 1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0">
                  <a:moveTo>
                    <a:pt x="14" y="10"/>
                  </a:moveTo>
                  <a:lnTo>
                    <a:pt x="14" y="0"/>
                  </a:lnTo>
                  <a:lnTo>
                    <a:pt x="2" y="6"/>
                  </a:lnTo>
                  <a:lnTo>
                    <a:pt x="0" y="20"/>
                  </a:lnTo>
                  <a:lnTo>
                    <a:pt x="1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93" name="Freeform 36"/>
            <p:cNvSpPr>
              <a:spLocks/>
            </p:cNvSpPr>
            <p:nvPr userDrawn="1"/>
          </p:nvSpPr>
          <p:spPr bwMode="black">
            <a:xfrm>
              <a:off x="1414463" y="749300"/>
              <a:ext cx="34925" cy="63500"/>
            </a:xfrm>
            <a:custGeom>
              <a:avLst/>
              <a:gdLst>
                <a:gd name="T0" fmla="*/ 22 w 22"/>
                <a:gd name="T1" fmla="*/ 6 h 40"/>
                <a:gd name="T2" fmla="*/ 6 w 22"/>
                <a:gd name="T3" fmla="*/ 0 h 40"/>
                <a:gd name="T4" fmla="*/ 4 w 22"/>
                <a:gd name="T5" fmla="*/ 2 h 40"/>
                <a:gd name="T6" fmla="*/ 0 w 22"/>
                <a:gd name="T7" fmla="*/ 8 h 40"/>
                <a:gd name="T8" fmla="*/ 0 w 22"/>
                <a:gd name="T9" fmla="*/ 28 h 40"/>
                <a:gd name="T10" fmla="*/ 12 w 22"/>
                <a:gd name="T11" fmla="*/ 40 h 40"/>
                <a:gd name="T12" fmla="*/ 22 w 22"/>
                <a:gd name="T1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0">
                  <a:moveTo>
                    <a:pt x="22" y="6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28"/>
                  </a:lnTo>
                  <a:lnTo>
                    <a:pt x="12" y="40"/>
                  </a:lnTo>
                  <a:lnTo>
                    <a:pt x="2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94" name="Freeform 37"/>
            <p:cNvSpPr>
              <a:spLocks/>
            </p:cNvSpPr>
            <p:nvPr userDrawn="1"/>
          </p:nvSpPr>
          <p:spPr bwMode="black">
            <a:xfrm>
              <a:off x="1306513" y="714375"/>
              <a:ext cx="66675" cy="63500"/>
            </a:xfrm>
            <a:custGeom>
              <a:avLst/>
              <a:gdLst>
                <a:gd name="T0" fmla="*/ 0 w 42"/>
                <a:gd name="T1" fmla="*/ 40 h 40"/>
                <a:gd name="T2" fmla="*/ 16 w 42"/>
                <a:gd name="T3" fmla="*/ 36 h 40"/>
                <a:gd name="T4" fmla="*/ 38 w 42"/>
                <a:gd name="T5" fmla="*/ 14 h 40"/>
                <a:gd name="T6" fmla="*/ 42 w 42"/>
                <a:gd name="T7" fmla="*/ 2 h 40"/>
                <a:gd name="T8" fmla="*/ 28 w 42"/>
                <a:gd name="T9" fmla="*/ 0 h 40"/>
                <a:gd name="T10" fmla="*/ 12 w 42"/>
                <a:gd name="T11" fmla="*/ 10 h 40"/>
                <a:gd name="T12" fmla="*/ 0 w 4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0">
                  <a:moveTo>
                    <a:pt x="0" y="40"/>
                  </a:moveTo>
                  <a:lnTo>
                    <a:pt x="16" y="36"/>
                  </a:lnTo>
                  <a:lnTo>
                    <a:pt x="38" y="14"/>
                  </a:lnTo>
                  <a:lnTo>
                    <a:pt x="42" y="2"/>
                  </a:lnTo>
                  <a:lnTo>
                    <a:pt x="28" y="0"/>
                  </a:lnTo>
                  <a:lnTo>
                    <a:pt x="12" y="1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95" name="Freeform 38"/>
            <p:cNvSpPr>
              <a:spLocks/>
            </p:cNvSpPr>
            <p:nvPr userDrawn="1"/>
          </p:nvSpPr>
          <p:spPr bwMode="black">
            <a:xfrm>
              <a:off x="1852613" y="790575"/>
              <a:ext cx="34925" cy="31750"/>
            </a:xfrm>
            <a:custGeom>
              <a:avLst/>
              <a:gdLst>
                <a:gd name="T0" fmla="*/ 0 w 22"/>
                <a:gd name="T1" fmla="*/ 10 h 20"/>
                <a:gd name="T2" fmla="*/ 20 w 22"/>
                <a:gd name="T3" fmla="*/ 20 h 20"/>
                <a:gd name="T4" fmla="*/ 22 w 22"/>
                <a:gd name="T5" fmla="*/ 8 h 20"/>
                <a:gd name="T6" fmla="*/ 14 w 22"/>
                <a:gd name="T7" fmla="*/ 0 h 20"/>
                <a:gd name="T8" fmla="*/ 0 w 2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0">
                  <a:moveTo>
                    <a:pt x="0" y="10"/>
                  </a:moveTo>
                  <a:lnTo>
                    <a:pt x="20" y="20"/>
                  </a:lnTo>
                  <a:lnTo>
                    <a:pt x="22" y="8"/>
                  </a:lnTo>
                  <a:lnTo>
                    <a:pt x="14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96" name="Freeform 39"/>
            <p:cNvSpPr>
              <a:spLocks/>
            </p:cNvSpPr>
            <p:nvPr userDrawn="1"/>
          </p:nvSpPr>
          <p:spPr bwMode="black">
            <a:xfrm>
              <a:off x="1881188" y="1422400"/>
              <a:ext cx="98425" cy="47625"/>
            </a:xfrm>
            <a:custGeom>
              <a:avLst/>
              <a:gdLst>
                <a:gd name="T0" fmla="*/ 56 w 62"/>
                <a:gd name="T1" fmla="*/ 16 h 30"/>
                <a:gd name="T2" fmla="*/ 44 w 62"/>
                <a:gd name="T3" fmla="*/ 10 h 30"/>
                <a:gd name="T4" fmla="*/ 16 w 62"/>
                <a:gd name="T5" fmla="*/ 0 h 30"/>
                <a:gd name="T6" fmla="*/ 0 w 62"/>
                <a:gd name="T7" fmla="*/ 6 h 30"/>
                <a:gd name="T8" fmla="*/ 22 w 62"/>
                <a:gd name="T9" fmla="*/ 16 h 30"/>
                <a:gd name="T10" fmla="*/ 24 w 62"/>
                <a:gd name="T11" fmla="*/ 22 h 30"/>
                <a:gd name="T12" fmla="*/ 48 w 62"/>
                <a:gd name="T13" fmla="*/ 30 h 30"/>
                <a:gd name="T14" fmla="*/ 62 w 62"/>
                <a:gd name="T15" fmla="*/ 28 h 30"/>
                <a:gd name="T16" fmla="*/ 56 w 62"/>
                <a:gd name="T17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0">
                  <a:moveTo>
                    <a:pt x="56" y="16"/>
                  </a:moveTo>
                  <a:lnTo>
                    <a:pt x="44" y="10"/>
                  </a:lnTo>
                  <a:lnTo>
                    <a:pt x="16" y="0"/>
                  </a:lnTo>
                  <a:lnTo>
                    <a:pt x="0" y="6"/>
                  </a:lnTo>
                  <a:lnTo>
                    <a:pt x="22" y="16"/>
                  </a:lnTo>
                  <a:lnTo>
                    <a:pt x="24" y="22"/>
                  </a:lnTo>
                  <a:lnTo>
                    <a:pt x="48" y="30"/>
                  </a:lnTo>
                  <a:lnTo>
                    <a:pt x="62" y="28"/>
                  </a:lnTo>
                  <a:lnTo>
                    <a:pt x="5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97" name="Freeform 40"/>
            <p:cNvSpPr>
              <a:spLocks/>
            </p:cNvSpPr>
            <p:nvPr userDrawn="1"/>
          </p:nvSpPr>
          <p:spPr bwMode="black">
            <a:xfrm>
              <a:off x="1576388" y="336550"/>
              <a:ext cx="50800" cy="38100"/>
            </a:xfrm>
            <a:custGeom>
              <a:avLst/>
              <a:gdLst>
                <a:gd name="T0" fmla="*/ 32 w 32"/>
                <a:gd name="T1" fmla="*/ 22 h 24"/>
                <a:gd name="T2" fmla="*/ 12 w 32"/>
                <a:gd name="T3" fmla="*/ 0 h 24"/>
                <a:gd name="T4" fmla="*/ 0 w 32"/>
                <a:gd name="T5" fmla="*/ 10 h 24"/>
                <a:gd name="T6" fmla="*/ 8 w 32"/>
                <a:gd name="T7" fmla="*/ 24 h 24"/>
                <a:gd name="T8" fmla="*/ 32 w 32"/>
                <a:gd name="T9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32" y="22"/>
                  </a:moveTo>
                  <a:lnTo>
                    <a:pt x="12" y="0"/>
                  </a:lnTo>
                  <a:lnTo>
                    <a:pt x="0" y="10"/>
                  </a:lnTo>
                  <a:lnTo>
                    <a:pt x="8" y="24"/>
                  </a:lnTo>
                  <a:lnTo>
                    <a:pt x="3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98" name="Freeform 41"/>
            <p:cNvSpPr>
              <a:spLocks/>
            </p:cNvSpPr>
            <p:nvPr userDrawn="1"/>
          </p:nvSpPr>
          <p:spPr bwMode="black">
            <a:xfrm>
              <a:off x="1503363" y="323850"/>
              <a:ext cx="73025" cy="92075"/>
            </a:xfrm>
            <a:custGeom>
              <a:avLst/>
              <a:gdLst>
                <a:gd name="T0" fmla="*/ 46 w 46"/>
                <a:gd name="T1" fmla="*/ 44 h 58"/>
                <a:gd name="T2" fmla="*/ 46 w 46"/>
                <a:gd name="T3" fmla="*/ 18 h 58"/>
                <a:gd name="T4" fmla="*/ 42 w 46"/>
                <a:gd name="T5" fmla="*/ 6 h 58"/>
                <a:gd name="T6" fmla="*/ 18 w 46"/>
                <a:gd name="T7" fmla="*/ 0 h 58"/>
                <a:gd name="T8" fmla="*/ 2 w 46"/>
                <a:gd name="T9" fmla="*/ 26 h 58"/>
                <a:gd name="T10" fmla="*/ 0 w 46"/>
                <a:gd name="T11" fmla="*/ 40 h 58"/>
                <a:gd name="T12" fmla="*/ 6 w 46"/>
                <a:gd name="T13" fmla="*/ 58 h 58"/>
                <a:gd name="T14" fmla="*/ 34 w 46"/>
                <a:gd name="T15" fmla="*/ 58 h 58"/>
                <a:gd name="T16" fmla="*/ 46 w 46"/>
                <a:gd name="T17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8">
                  <a:moveTo>
                    <a:pt x="46" y="44"/>
                  </a:moveTo>
                  <a:lnTo>
                    <a:pt x="46" y="18"/>
                  </a:lnTo>
                  <a:lnTo>
                    <a:pt x="42" y="6"/>
                  </a:lnTo>
                  <a:lnTo>
                    <a:pt x="18" y="0"/>
                  </a:lnTo>
                  <a:lnTo>
                    <a:pt x="2" y="26"/>
                  </a:lnTo>
                  <a:lnTo>
                    <a:pt x="0" y="40"/>
                  </a:lnTo>
                  <a:lnTo>
                    <a:pt x="6" y="58"/>
                  </a:lnTo>
                  <a:lnTo>
                    <a:pt x="34" y="58"/>
                  </a:lnTo>
                  <a:lnTo>
                    <a:pt x="4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99" name="Freeform 42"/>
            <p:cNvSpPr>
              <a:spLocks/>
            </p:cNvSpPr>
            <p:nvPr userDrawn="1"/>
          </p:nvSpPr>
          <p:spPr bwMode="black">
            <a:xfrm>
              <a:off x="1204913" y="514350"/>
              <a:ext cx="222250" cy="196850"/>
            </a:xfrm>
            <a:custGeom>
              <a:avLst/>
              <a:gdLst>
                <a:gd name="T0" fmla="*/ 140 w 140"/>
                <a:gd name="T1" fmla="*/ 94 h 124"/>
                <a:gd name="T2" fmla="*/ 122 w 140"/>
                <a:gd name="T3" fmla="*/ 76 h 124"/>
                <a:gd name="T4" fmla="*/ 110 w 140"/>
                <a:gd name="T5" fmla="*/ 76 h 124"/>
                <a:gd name="T6" fmla="*/ 104 w 140"/>
                <a:gd name="T7" fmla="*/ 54 h 124"/>
                <a:gd name="T8" fmla="*/ 64 w 140"/>
                <a:gd name="T9" fmla="*/ 28 h 124"/>
                <a:gd name="T10" fmla="*/ 64 w 140"/>
                <a:gd name="T11" fmla="*/ 24 h 124"/>
                <a:gd name="T12" fmla="*/ 56 w 140"/>
                <a:gd name="T13" fmla="*/ 16 h 124"/>
                <a:gd name="T14" fmla="*/ 48 w 140"/>
                <a:gd name="T15" fmla="*/ 22 h 124"/>
                <a:gd name="T16" fmla="*/ 46 w 140"/>
                <a:gd name="T17" fmla="*/ 10 h 124"/>
                <a:gd name="T18" fmla="*/ 42 w 140"/>
                <a:gd name="T19" fmla="*/ 0 h 124"/>
                <a:gd name="T20" fmla="*/ 28 w 140"/>
                <a:gd name="T21" fmla="*/ 4 h 124"/>
                <a:gd name="T22" fmla="*/ 22 w 140"/>
                <a:gd name="T23" fmla="*/ 20 h 124"/>
                <a:gd name="T24" fmla="*/ 18 w 140"/>
                <a:gd name="T25" fmla="*/ 60 h 124"/>
                <a:gd name="T26" fmla="*/ 20 w 140"/>
                <a:gd name="T27" fmla="*/ 74 h 124"/>
                <a:gd name="T28" fmla="*/ 6 w 140"/>
                <a:gd name="T29" fmla="*/ 86 h 124"/>
                <a:gd name="T30" fmla="*/ 0 w 140"/>
                <a:gd name="T31" fmla="*/ 98 h 124"/>
                <a:gd name="T32" fmla="*/ 6 w 140"/>
                <a:gd name="T33" fmla="*/ 106 h 124"/>
                <a:gd name="T34" fmla="*/ 30 w 140"/>
                <a:gd name="T35" fmla="*/ 98 h 124"/>
                <a:gd name="T36" fmla="*/ 30 w 140"/>
                <a:gd name="T37" fmla="*/ 114 h 124"/>
                <a:gd name="T38" fmla="*/ 40 w 140"/>
                <a:gd name="T39" fmla="*/ 124 h 124"/>
                <a:gd name="T40" fmla="*/ 72 w 140"/>
                <a:gd name="T41" fmla="*/ 94 h 124"/>
                <a:gd name="T42" fmla="*/ 74 w 140"/>
                <a:gd name="T43" fmla="*/ 82 h 124"/>
                <a:gd name="T44" fmla="*/ 80 w 140"/>
                <a:gd name="T45" fmla="*/ 80 h 124"/>
                <a:gd name="T46" fmla="*/ 78 w 140"/>
                <a:gd name="T47" fmla="*/ 86 h 124"/>
                <a:gd name="T48" fmla="*/ 92 w 140"/>
                <a:gd name="T49" fmla="*/ 88 h 124"/>
                <a:gd name="T50" fmla="*/ 92 w 140"/>
                <a:gd name="T51" fmla="*/ 98 h 124"/>
                <a:gd name="T52" fmla="*/ 118 w 140"/>
                <a:gd name="T53" fmla="*/ 110 h 124"/>
                <a:gd name="T54" fmla="*/ 140 w 140"/>
                <a:gd name="T55" fmla="*/ 9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0" h="124">
                  <a:moveTo>
                    <a:pt x="140" y="94"/>
                  </a:moveTo>
                  <a:lnTo>
                    <a:pt x="122" y="76"/>
                  </a:lnTo>
                  <a:lnTo>
                    <a:pt x="110" y="76"/>
                  </a:lnTo>
                  <a:lnTo>
                    <a:pt x="104" y="54"/>
                  </a:lnTo>
                  <a:lnTo>
                    <a:pt x="64" y="28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22"/>
                  </a:lnTo>
                  <a:lnTo>
                    <a:pt x="46" y="10"/>
                  </a:lnTo>
                  <a:lnTo>
                    <a:pt x="42" y="0"/>
                  </a:lnTo>
                  <a:lnTo>
                    <a:pt x="28" y="4"/>
                  </a:lnTo>
                  <a:lnTo>
                    <a:pt x="22" y="20"/>
                  </a:lnTo>
                  <a:lnTo>
                    <a:pt x="18" y="60"/>
                  </a:lnTo>
                  <a:lnTo>
                    <a:pt x="20" y="74"/>
                  </a:lnTo>
                  <a:lnTo>
                    <a:pt x="6" y="86"/>
                  </a:lnTo>
                  <a:lnTo>
                    <a:pt x="0" y="98"/>
                  </a:lnTo>
                  <a:lnTo>
                    <a:pt x="6" y="106"/>
                  </a:lnTo>
                  <a:lnTo>
                    <a:pt x="30" y="98"/>
                  </a:lnTo>
                  <a:lnTo>
                    <a:pt x="30" y="114"/>
                  </a:lnTo>
                  <a:lnTo>
                    <a:pt x="40" y="124"/>
                  </a:lnTo>
                  <a:lnTo>
                    <a:pt x="72" y="94"/>
                  </a:lnTo>
                  <a:lnTo>
                    <a:pt x="74" y="82"/>
                  </a:lnTo>
                  <a:lnTo>
                    <a:pt x="80" y="80"/>
                  </a:lnTo>
                  <a:lnTo>
                    <a:pt x="78" y="86"/>
                  </a:lnTo>
                  <a:lnTo>
                    <a:pt x="92" y="88"/>
                  </a:lnTo>
                  <a:lnTo>
                    <a:pt x="92" y="98"/>
                  </a:lnTo>
                  <a:lnTo>
                    <a:pt x="118" y="110"/>
                  </a:lnTo>
                  <a:lnTo>
                    <a:pt x="14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00" name="Freeform 43"/>
            <p:cNvSpPr>
              <a:spLocks/>
            </p:cNvSpPr>
            <p:nvPr userDrawn="1"/>
          </p:nvSpPr>
          <p:spPr bwMode="black">
            <a:xfrm>
              <a:off x="1890713" y="1555750"/>
              <a:ext cx="82550" cy="53975"/>
            </a:xfrm>
            <a:custGeom>
              <a:avLst/>
              <a:gdLst>
                <a:gd name="T0" fmla="*/ 8 w 52"/>
                <a:gd name="T1" fmla="*/ 0 h 34"/>
                <a:gd name="T2" fmla="*/ 0 w 52"/>
                <a:gd name="T3" fmla="*/ 10 h 34"/>
                <a:gd name="T4" fmla="*/ 18 w 52"/>
                <a:gd name="T5" fmla="*/ 26 h 34"/>
                <a:gd name="T6" fmla="*/ 26 w 52"/>
                <a:gd name="T7" fmla="*/ 24 h 34"/>
                <a:gd name="T8" fmla="*/ 36 w 52"/>
                <a:gd name="T9" fmla="*/ 34 h 34"/>
                <a:gd name="T10" fmla="*/ 52 w 52"/>
                <a:gd name="T11" fmla="*/ 16 h 34"/>
                <a:gd name="T12" fmla="*/ 16 w 52"/>
                <a:gd name="T13" fmla="*/ 12 h 34"/>
                <a:gd name="T14" fmla="*/ 12 w 52"/>
                <a:gd name="T15" fmla="*/ 6 h 34"/>
                <a:gd name="T16" fmla="*/ 12 w 52"/>
                <a:gd name="T17" fmla="*/ 2 h 34"/>
                <a:gd name="T18" fmla="*/ 8 w 5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34">
                  <a:moveTo>
                    <a:pt x="8" y="0"/>
                  </a:moveTo>
                  <a:lnTo>
                    <a:pt x="0" y="10"/>
                  </a:lnTo>
                  <a:lnTo>
                    <a:pt x="18" y="26"/>
                  </a:lnTo>
                  <a:lnTo>
                    <a:pt x="26" y="24"/>
                  </a:lnTo>
                  <a:lnTo>
                    <a:pt x="36" y="34"/>
                  </a:lnTo>
                  <a:lnTo>
                    <a:pt x="52" y="16"/>
                  </a:lnTo>
                  <a:lnTo>
                    <a:pt x="16" y="12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01" name="Freeform 44"/>
            <p:cNvSpPr>
              <a:spLocks/>
            </p:cNvSpPr>
            <p:nvPr userDrawn="1"/>
          </p:nvSpPr>
          <p:spPr bwMode="black">
            <a:xfrm>
              <a:off x="1465263" y="682625"/>
              <a:ext cx="38100" cy="31750"/>
            </a:xfrm>
            <a:custGeom>
              <a:avLst/>
              <a:gdLst>
                <a:gd name="T0" fmla="*/ 24 w 24"/>
                <a:gd name="T1" fmla="*/ 12 h 20"/>
                <a:gd name="T2" fmla="*/ 20 w 24"/>
                <a:gd name="T3" fmla="*/ 0 h 20"/>
                <a:gd name="T4" fmla="*/ 0 w 24"/>
                <a:gd name="T5" fmla="*/ 0 h 20"/>
                <a:gd name="T6" fmla="*/ 16 w 24"/>
                <a:gd name="T7" fmla="*/ 20 h 20"/>
                <a:gd name="T8" fmla="*/ 24 w 24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4" y="1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6" y="20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02" name="Freeform 45"/>
            <p:cNvSpPr>
              <a:spLocks/>
            </p:cNvSpPr>
            <p:nvPr userDrawn="1"/>
          </p:nvSpPr>
          <p:spPr bwMode="black">
            <a:xfrm>
              <a:off x="1433513" y="238125"/>
              <a:ext cx="47625" cy="53975"/>
            </a:xfrm>
            <a:custGeom>
              <a:avLst/>
              <a:gdLst>
                <a:gd name="T0" fmla="*/ 26 w 30"/>
                <a:gd name="T1" fmla="*/ 14 h 34"/>
                <a:gd name="T2" fmla="*/ 26 w 30"/>
                <a:gd name="T3" fmla="*/ 12 h 34"/>
                <a:gd name="T4" fmla="*/ 28 w 30"/>
                <a:gd name="T5" fmla="*/ 12 h 34"/>
                <a:gd name="T6" fmla="*/ 30 w 30"/>
                <a:gd name="T7" fmla="*/ 0 h 34"/>
                <a:gd name="T8" fmla="*/ 18 w 30"/>
                <a:gd name="T9" fmla="*/ 0 h 34"/>
                <a:gd name="T10" fmla="*/ 18 w 30"/>
                <a:gd name="T11" fmla="*/ 4 h 34"/>
                <a:gd name="T12" fmla="*/ 0 w 30"/>
                <a:gd name="T13" fmla="*/ 34 h 34"/>
                <a:gd name="T14" fmla="*/ 18 w 30"/>
                <a:gd name="T15" fmla="*/ 24 h 34"/>
                <a:gd name="T16" fmla="*/ 26 w 30"/>
                <a:gd name="T17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4">
                  <a:moveTo>
                    <a:pt x="26" y="14"/>
                  </a:moveTo>
                  <a:lnTo>
                    <a:pt x="26" y="12"/>
                  </a:lnTo>
                  <a:lnTo>
                    <a:pt x="28" y="12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0" y="34"/>
                  </a:lnTo>
                  <a:lnTo>
                    <a:pt x="18" y="24"/>
                  </a:lnTo>
                  <a:lnTo>
                    <a:pt x="2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03" name="Freeform 46"/>
            <p:cNvSpPr>
              <a:spLocks/>
            </p:cNvSpPr>
            <p:nvPr userDrawn="1"/>
          </p:nvSpPr>
          <p:spPr bwMode="black">
            <a:xfrm>
              <a:off x="5097463" y="3502025"/>
              <a:ext cx="222250" cy="434975"/>
            </a:xfrm>
            <a:custGeom>
              <a:avLst/>
              <a:gdLst>
                <a:gd name="T0" fmla="*/ 114 w 140"/>
                <a:gd name="T1" fmla="*/ 0 h 274"/>
                <a:gd name="T2" fmla="*/ 104 w 140"/>
                <a:gd name="T3" fmla="*/ 8 h 274"/>
                <a:gd name="T4" fmla="*/ 104 w 140"/>
                <a:gd name="T5" fmla="*/ 24 h 274"/>
                <a:gd name="T6" fmla="*/ 98 w 140"/>
                <a:gd name="T7" fmla="*/ 24 h 274"/>
                <a:gd name="T8" fmla="*/ 96 w 140"/>
                <a:gd name="T9" fmla="*/ 30 h 274"/>
                <a:gd name="T10" fmla="*/ 86 w 140"/>
                <a:gd name="T11" fmla="*/ 30 h 274"/>
                <a:gd name="T12" fmla="*/ 88 w 140"/>
                <a:gd name="T13" fmla="*/ 40 h 274"/>
                <a:gd name="T14" fmla="*/ 82 w 140"/>
                <a:gd name="T15" fmla="*/ 48 h 274"/>
                <a:gd name="T16" fmla="*/ 82 w 140"/>
                <a:gd name="T17" fmla="*/ 48 h 274"/>
                <a:gd name="T18" fmla="*/ 76 w 140"/>
                <a:gd name="T19" fmla="*/ 54 h 274"/>
                <a:gd name="T20" fmla="*/ 72 w 140"/>
                <a:gd name="T21" fmla="*/ 60 h 274"/>
                <a:gd name="T22" fmla="*/ 72 w 140"/>
                <a:gd name="T23" fmla="*/ 60 h 274"/>
                <a:gd name="T24" fmla="*/ 60 w 140"/>
                <a:gd name="T25" fmla="*/ 70 h 274"/>
                <a:gd name="T26" fmla="*/ 62 w 140"/>
                <a:gd name="T27" fmla="*/ 78 h 274"/>
                <a:gd name="T28" fmla="*/ 56 w 140"/>
                <a:gd name="T29" fmla="*/ 70 h 274"/>
                <a:gd name="T30" fmla="*/ 42 w 140"/>
                <a:gd name="T31" fmla="*/ 78 h 274"/>
                <a:gd name="T32" fmla="*/ 40 w 140"/>
                <a:gd name="T33" fmla="*/ 76 h 274"/>
                <a:gd name="T34" fmla="*/ 22 w 140"/>
                <a:gd name="T35" fmla="*/ 82 h 274"/>
                <a:gd name="T36" fmla="*/ 22 w 140"/>
                <a:gd name="T37" fmla="*/ 84 h 274"/>
                <a:gd name="T38" fmla="*/ 22 w 140"/>
                <a:gd name="T39" fmla="*/ 88 h 274"/>
                <a:gd name="T40" fmla="*/ 12 w 140"/>
                <a:gd name="T41" fmla="*/ 108 h 274"/>
                <a:gd name="T42" fmla="*/ 24 w 140"/>
                <a:gd name="T43" fmla="*/ 152 h 274"/>
                <a:gd name="T44" fmla="*/ 0 w 140"/>
                <a:gd name="T45" fmla="*/ 194 h 274"/>
                <a:gd name="T46" fmla="*/ 2 w 140"/>
                <a:gd name="T47" fmla="*/ 212 h 274"/>
                <a:gd name="T48" fmla="*/ 10 w 140"/>
                <a:gd name="T49" fmla="*/ 228 h 274"/>
                <a:gd name="T50" fmla="*/ 12 w 140"/>
                <a:gd name="T51" fmla="*/ 252 h 274"/>
                <a:gd name="T52" fmla="*/ 18 w 140"/>
                <a:gd name="T53" fmla="*/ 260 h 274"/>
                <a:gd name="T54" fmla="*/ 40 w 140"/>
                <a:gd name="T55" fmla="*/ 274 h 274"/>
                <a:gd name="T56" fmla="*/ 56 w 140"/>
                <a:gd name="T57" fmla="*/ 266 h 274"/>
                <a:gd name="T58" fmla="*/ 70 w 140"/>
                <a:gd name="T59" fmla="*/ 264 h 274"/>
                <a:gd name="T60" fmla="*/ 80 w 140"/>
                <a:gd name="T61" fmla="*/ 252 h 274"/>
                <a:gd name="T62" fmla="*/ 118 w 140"/>
                <a:gd name="T63" fmla="*/ 132 h 274"/>
                <a:gd name="T64" fmla="*/ 122 w 140"/>
                <a:gd name="T65" fmla="*/ 102 h 274"/>
                <a:gd name="T66" fmla="*/ 128 w 140"/>
                <a:gd name="T67" fmla="*/ 90 h 274"/>
                <a:gd name="T68" fmla="*/ 128 w 140"/>
                <a:gd name="T69" fmla="*/ 72 h 274"/>
                <a:gd name="T70" fmla="*/ 132 w 140"/>
                <a:gd name="T71" fmla="*/ 80 h 274"/>
                <a:gd name="T72" fmla="*/ 136 w 140"/>
                <a:gd name="T73" fmla="*/ 80 h 274"/>
                <a:gd name="T74" fmla="*/ 140 w 140"/>
                <a:gd name="T75" fmla="*/ 68 h 274"/>
                <a:gd name="T76" fmla="*/ 128 w 140"/>
                <a:gd name="T77" fmla="*/ 20 h 274"/>
                <a:gd name="T78" fmla="*/ 114 w 140"/>
                <a:gd name="T7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" h="274">
                  <a:moveTo>
                    <a:pt x="114" y="0"/>
                  </a:moveTo>
                  <a:lnTo>
                    <a:pt x="104" y="8"/>
                  </a:lnTo>
                  <a:lnTo>
                    <a:pt x="104" y="24"/>
                  </a:lnTo>
                  <a:lnTo>
                    <a:pt x="98" y="24"/>
                  </a:lnTo>
                  <a:lnTo>
                    <a:pt x="96" y="30"/>
                  </a:lnTo>
                  <a:lnTo>
                    <a:pt x="86" y="30"/>
                  </a:lnTo>
                  <a:lnTo>
                    <a:pt x="88" y="40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76" y="54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60" y="70"/>
                  </a:lnTo>
                  <a:lnTo>
                    <a:pt x="62" y="78"/>
                  </a:lnTo>
                  <a:lnTo>
                    <a:pt x="56" y="70"/>
                  </a:lnTo>
                  <a:lnTo>
                    <a:pt x="42" y="78"/>
                  </a:lnTo>
                  <a:lnTo>
                    <a:pt x="40" y="76"/>
                  </a:lnTo>
                  <a:lnTo>
                    <a:pt x="22" y="82"/>
                  </a:lnTo>
                  <a:lnTo>
                    <a:pt x="22" y="84"/>
                  </a:lnTo>
                  <a:lnTo>
                    <a:pt x="22" y="88"/>
                  </a:lnTo>
                  <a:lnTo>
                    <a:pt x="12" y="108"/>
                  </a:lnTo>
                  <a:lnTo>
                    <a:pt x="24" y="152"/>
                  </a:lnTo>
                  <a:lnTo>
                    <a:pt x="0" y="194"/>
                  </a:lnTo>
                  <a:lnTo>
                    <a:pt x="2" y="212"/>
                  </a:lnTo>
                  <a:lnTo>
                    <a:pt x="10" y="228"/>
                  </a:lnTo>
                  <a:lnTo>
                    <a:pt x="12" y="252"/>
                  </a:lnTo>
                  <a:lnTo>
                    <a:pt x="18" y="260"/>
                  </a:lnTo>
                  <a:lnTo>
                    <a:pt x="40" y="274"/>
                  </a:lnTo>
                  <a:lnTo>
                    <a:pt x="56" y="266"/>
                  </a:lnTo>
                  <a:lnTo>
                    <a:pt x="70" y="264"/>
                  </a:lnTo>
                  <a:lnTo>
                    <a:pt x="80" y="252"/>
                  </a:lnTo>
                  <a:lnTo>
                    <a:pt x="118" y="132"/>
                  </a:lnTo>
                  <a:lnTo>
                    <a:pt x="122" y="102"/>
                  </a:lnTo>
                  <a:lnTo>
                    <a:pt x="128" y="90"/>
                  </a:lnTo>
                  <a:lnTo>
                    <a:pt x="128" y="72"/>
                  </a:lnTo>
                  <a:lnTo>
                    <a:pt x="132" y="80"/>
                  </a:lnTo>
                  <a:lnTo>
                    <a:pt x="136" y="80"/>
                  </a:lnTo>
                  <a:lnTo>
                    <a:pt x="140" y="68"/>
                  </a:lnTo>
                  <a:lnTo>
                    <a:pt x="128" y="2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04" name="Freeform 47"/>
            <p:cNvSpPr>
              <a:spLocks/>
            </p:cNvSpPr>
            <p:nvPr userDrawn="1"/>
          </p:nvSpPr>
          <p:spPr bwMode="black">
            <a:xfrm>
              <a:off x="4773613" y="1997075"/>
              <a:ext cx="85725" cy="53975"/>
            </a:xfrm>
            <a:custGeom>
              <a:avLst/>
              <a:gdLst>
                <a:gd name="T0" fmla="*/ 18 w 54"/>
                <a:gd name="T1" fmla="*/ 34 h 34"/>
                <a:gd name="T2" fmla="*/ 38 w 54"/>
                <a:gd name="T3" fmla="*/ 26 h 34"/>
                <a:gd name="T4" fmla="*/ 54 w 54"/>
                <a:gd name="T5" fmla="*/ 0 h 34"/>
                <a:gd name="T6" fmla="*/ 46 w 54"/>
                <a:gd name="T7" fmla="*/ 4 h 34"/>
                <a:gd name="T8" fmla="*/ 36 w 54"/>
                <a:gd name="T9" fmla="*/ 10 h 34"/>
                <a:gd name="T10" fmla="*/ 16 w 54"/>
                <a:gd name="T11" fmla="*/ 12 h 34"/>
                <a:gd name="T12" fmla="*/ 0 w 54"/>
                <a:gd name="T13" fmla="*/ 20 h 34"/>
                <a:gd name="T14" fmla="*/ 8 w 54"/>
                <a:gd name="T15" fmla="*/ 30 h 34"/>
                <a:gd name="T16" fmla="*/ 18 w 54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4">
                  <a:moveTo>
                    <a:pt x="18" y="34"/>
                  </a:moveTo>
                  <a:lnTo>
                    <a:pt x="38" y="26"/>
                  </a:lnTo>
                  <a:lnTo>
                    <a:pt x="54" y="0"/>
                  </a:lnTo>
                  <a:lnTo>
                    <a:pt x="46" y="4"/>
                  </a:lnTo>
                  <a:lnTo>
                    <a:pt x="36" y="10"/>
                  </a:lnTo>
                  <a:lnTo>
                    <a:pt x="16" y="12"/>
                  </a:lnTo>
                  <a:lnTo>
                    <a:pt x="0" y="20"/>
                  </a:lnTo>
                  <a:lnTo>
                    <a:pt x="8" y="30"/>
                  </a:lnTo>
                  <a:lnTo>
                    <a:pt x="18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05" name="Freeform 48"/>
            <p:cNvSpPr>
              <a:spLocks/>
            </p:cNvSpPr>
            <p:nvPr userDrawn="1"/>
          </p:nvSpPr>
          <p:spPr bwMode="black">
            <a:xfrm>
              <a:off x="4246563" y="1152525"/>
              <a:ext cx="19050" cy="25400"/>
            </a:xfrm>
            <a:custGeom>
              <a:avLst/>
              <a:gdLst>
                <a:gd name="T0" fmla="*/ 12 w 12"/>
                <a:gd name="T1" fmla="*/ 12 h 16"/>
                <a:gd name="T2" fmla="*/ 0 w 12"/>
                <a:gd name="T3" fmla="*/ 0 h 16"/>
                <a:gd name="T4" fmla="*/ 0 w 12"/>
                <a:gd name="T5" fmla="*/ 14 h 16"/>
                <a:gd name="T6" fmla="*/ 8 w 12"/>
                <a:gd name="T7" fmla="*/ 16 h 16"/>
                <a:gd name="T8" fmla="*/ 12 w 12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12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" y="16"/>
                  </a:ln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06" name="Freeform 49"/>
            <p:cNvSpPr>
              <a:spLocks/>
            </p:cNvSpPr>
            <p:nvPr userDrawn="1"/>
          </p:nvSpPr>
          <p:spPr bwMode="black">
            <a:xfrm>
              <a:off x="4414838" y="1898650"/>
              <a:ext cx="25400" cy="28575"/>
            </a:xfrm>
            <a:custGeom>
              <a:avLst/>
              <a:gdLst>
                <a:gd name="T0" fmla="*/ 12 w 16"/>
                <a:gd name="T1" fmla="*/ 0 h 18"/>
                <a:gd name="T2" fmla="*/ 0 w 16"/>
                <a:gd name="T3" fmla="*/ 8 h 18"/>
                <a:gd name="T4" fmla="*/ 16 w 16"/>
                <a:gd name="T5" fmla="*/ 18 h 18"/>
                <a:gd name="T6" fmla="*/ 12 w 16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2" y="0"/>
                  </a:moveTo>
                  <a:lnTo>
                    <a:pt x="0" y="8"/>
                  </a:lnTo>
                  <a:lnTo>
                    <a:pt x="16" y="18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07" name="Freeform 50"/>
            <p:cNvSpPr>
              <a:spLocks/>
            </p:cNvSpPr>
            <p:nvPr userDrawn="1"/>
          </p:nvSpPr>
          <p:spPr bwMode="black">
            <a:xfrm>
              <a:off x="4510088" y="2006600"/>
              <a:ext cx="95250" cy="34925"/>
            </a:xfrm>
            <a:custGeom>
              <a:avLst/>
              <a:gdLst>
                <a:gd name="T0" fmla="*/ 26 w 60"/>
                <a:gd name="T1" fmla="*/ 22 h 22"/>
                <a:gd name="T2" fmla="*/ 56 w 60"/>
                <a:gd name="T3" fmla="*/ 18 h 22"/>
                <a:gd name="T4" fmla="*/ 60 w 60"/>
                <a:gd name="T5" fmla="*/ 6 h 22"/>
                <a:gd name="T6" fmla="*/ 50 w 60"/>
                <a:gd name="T7" fmla="*/ 10 h 22"/>
                <a:gd name="T8" fmla="*/ 32 w 60"/>
                <a:gd name="T9" fmla="*/ 4 h 22"/>
                <a:gd name="T10" fmla="*/ 20 w 60"/>
                <a:gd name="T11" fmla="*/ 6 h 22"/>
                <a:gd name="T12" fmla="*/ 16 w 60"/>
                <a:gd name="T13" fmla="*/ 0 h 22"/>
                <a:gd name="T14" fmla="*/ 6 w 60"/>
                <a:gd name="T15" fmla="*/ 0 h 22"/>
                <a:gd name="T16" fmla="*/ 0 w 60"/>
                <a:gd name="T17" fmla="*/ 14 h 22"/>
                <a:gd name="T18" fmla="*/ 20 w 60"/>
                <a:gd name="T19" fmla="*/ 14 h 22"/>
                <a:gd name="T20" fmla="*/ 26 w 60"/>
                <a:gd name="T2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22">
                  <a:moveTo>
                    <a:pt x="26" y="22"/>
                  </a:moveTo>
                  <a:lnTo>
                    <a:pt x="56" y="18"/>
                  </a:lnTo>
                  <a:lnTo>
                    <a:pt x="60" y="6"/>
                  </a:lnTo>
                  <a:lnTo>
                    <a:pt x="50" y="10"/>
                  </a:lnTo>
                  <a:lnTo>
                    <a:pt x="32" y="4"/>
                  </a:lnTo>
                  <a:lnTo>
                    <a:pt x="20" y="6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14"/>
                  </a:lnTo>
                  <a:lnTo>
                    <a:pt x="20" y="14"/>
                  </a:lnTo>
                  <a:lnTo>
                    <a:pt x="2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08" name="Freeform 51"/>
            <p:cNvSpPr>
              <a:spLocks/>
            </p:cNvSpPr>
            <p:nvPr userDrawn="1"/>
          </p:nvSpPr>
          <p:spPr bwMode="black">
            <a:xfrm>
              <a:off x="4554538" y="1841500"/>
              <a:ext cx="22225" cy="15875"/>
            </a:xfrm>
            <a:custGeom>
              <a:avLst/>
              <a:gdLst>
                <a:gd name="T0" fmla="*/ 10 w 14"/>
                <a:gd name="T1" fmla="*/ 0 h 10"/>
                <a:gd name="T2" fmla="*/ 2 w 14"/>
                <a:gd name="T3" fmla="*/ 0 h 10"/>
                <a:gd name="T4" fmla="*/ 0 w 14"/>
                <a:gd name="T5" fmla="*/ 10 h 10"/>
                <a:gd name="T6" fmla="*/ 14 w 14"/>
                <a:gd name="T7" fmla="*/ 4 h 10"/>
                <a:gd name="T8" fmla="*/ 10 w 1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0" y="0"/>
                  </a:moveTo>
                  <a:lnTo>
                    <a:pt x="2" y="0"/>
                  </a:lnTo>
                  <a:lnTo>
                    <a:pt x="0" y="10"/>
                  </a:lnTo>
                  <a:lnTo>
                    <a:pt x="14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09" name="Freeform 52"/>
            <p:cNvSpPr>
              <a:spLocks noEditPoints="1"/>
            </p:cNvSpPr>
            <p:nvPr userDrawn="1"/>
          </p:nvSpPr>
          <p:spPr bwMode="black">
            <a:xfrm>
              <a:off x="3076575" y="460375"/>
              <a:ext cx="339725" cy="231775"/>
            </a:xfrm>
            <a:custGeom>
              <a:avLst/>
              <a:gdLst>
                <a:gd name="T0" fmla="*/ 176 w 214"/>
                <a:gd name="T1" fmla="*/ 100 h 146"/>
                <a:gd name="T2" fmla="*/ 202 w 214"/>
                <a:gd name="T3" fmla="*/ 86 h 146"/>
                <a:gd name="T4" fmla="*/ 208 w 214"/>
                <a:gd name="T5" fmla="*/ 78 h 146"/>
                <a:gd name="T6" fmla="*/ 208 w 214"/>
                <a:gd name="T7" fmla="*/ 58 h 146"/>
                <a:gd name="T8" fmla="*/ 202 w 214"/>
                <a:gd name="T9" fmla="*/ 38 h 146"/>
                <a:gd name="T10" fmla="*/ 190 w 214"/>
                <a:gd name="T11" fmla="*/ 20 h 146"/>
                <a:gd name="T12" fmla="*/ 194 w 214"/>
                <a:gd name="T13" fmla="*/ 0 h 146"/>
                <a:gd name="T14" fmla="*/ 160 w 214"/>
                <a:gd name="T15" fmla="*/ 0 h 146"/>
                <a:gd name="T16" fmla="*/ 154 w 214"/>
                <a:gd name="T17" fmla="*/ 16 h 146"/>
                <a:gd name="T18" fmla="*/ 132 w 214"/>
                <a:gd name="T19" fmla="*/ 24 h 146"/>
                <a:gd name="T20" fmla="*/ 120 w 214"/>
                <a:gd name="T21" fmla="*/ 26 h 146"/>
                <a:gd name="T22" fmla="*/ 98 w 214"/>
                <a:gd name="T23" fmla="*/ 22 h 146"/>
                <a:gd name="T24" fmla="*/ 80 w 214"/>
                <a:gd name="T25" fmla="*/ 14 h 146"/>
                <a:gd name="T26" fmla="*/ 72 w 214"/>
                <a:gd name="T27" fmla="*/ 38 h 146"/>
                <a:gd name="T28" fmla="*/ 70 w 214"/>
                <a:gd name="T29" fmla="*/ 52 h 146"/>
                <a:gd name="T30" fmla="*/ 66 w 214"/>
                <a:gd name="T31" fmla="*/ 44 h 146"/>
                <a:gd name="T32" fmla="*/ 68 w 214"/>
                <a:gd name="T33" fmla="*/ 38 h 146"/>
                <a:gd name="T34" fmla="*/ 66 w 214"/>
                <a:gd name="T35" fmla="*/ 26 h 146"/>
                <a:gd name="T36" fmla="*/ 28 w 214"/>
                <a:gd name="T37" fmla="*/ 2 h 146"/>
                <a:gd name="T38" fmla="*/ 34 w 214"/>
                <a:gd name="T39" fmla="*/ 16 h 146"/>
                <a:gd name="T40" fmla="*/ 40 w 214"/>
                <a:gd name="T41" fmla="*/ 24 h 146"/>
                <a:gd name="T42" fmla="*/ 22 w 214"/>
                <a:gd name="T43" fmla="*/ 18 h 146"/>
                <a:gd name="T44" fmla="*/ 12 w 214"/>
                <a:gd name="T45" fmla="*/ 22 h 146"/>
                <a:gd name="T46" fmla="*/ 12 w 214"/>
                <a:gd name="T47" fmla="*/ 32 h 146"/>
                <a:gd name="T48" fmla="*/ 4 w 214"/>
                <a:gd name="T49" fmla="*/ 30 h 146"/>
                <a:gd name="T50" fmla="*/ 4 w 214"/>
                <a:gd name="T51" fmla="*/ 40 h 146"/>
                <a:gd name="T52" fmla="*/ 42 w 214"/>
                <a:gd name="T53" fmla="*/ 48 h 146"/>
                <a:gd name="T54" fmla="*/ 36 w 214"/>
                <a:gd name="T55" fmla="*/ 68 h 146"/>
                <a:gd name="T56" fmla="*/ 14 w 214"/>
                <a:gd name="T57" fmla="*/ 80 h 146"/>
                <a:gd name="T58" fmla="*/ 38 w 214"/>
                <a:gd name="T59" fmla="*/ 82 h 146"/>
                <a:gd name="T60" fmla="*/ 44 w 214"/>
                <a:gd name="T61" fmla="*/ 106 h 146"/>
                <a:gd name="T62" fmla="*/ 52 w 214"/>
                <a:gd name="T63" fmla="*/ 106 h 146"/>
                <a:gd name="T64" fmla="*/ 36 w 214"/>
                <a:gd name="T65" fmla="*/ 126 h 146"/>
                <a:gd name="T66" fmla="*/ 88 w 214"/>
                <a:gd name="T67" fmla="*/ 138 h 146"/>
                <a:gd name="T68" fmla="*/ 144 w 214"/>
                <a:gd name="T69" fmla="*/ 120 h 146"/>
                <a:gd name="T70" fmla="*/ 52 w 214"/>
                <a:gd name="T71" fmla="*/ 66 h 146"/>
                <a:gd name="T72" fmla="*/ 42 w 214"/>
                <a:gd name="T73" fmla="*/ 6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4" h="146">
                  <a:moveTo>
                    <a:pt x="160" y="120"/>
                  </a:moveTo>
                  <a:lnTo>
                    <a:pt x="176" y="100"/>
                  </a:lnTo>
                  <a:lnTo>
                    <a:pt x="186" y="108"/>
                  </a:lnTo>
                  <a:lnTo>
                    <a:pt x="202" y="86"/>
                  </a:lnTo>
                  <a:lnTo>
                    <a:pt x="198" y="84"/>
                  </a:lnTo>
                  <a:lnTo>
                    <a:pt x="208" y="78"/>
                  </a:lnTo>
                  <a:lnTo>
                    <a:pt x="214" y="60"/>
                  </a:lnTo>
                  <a:lnTo>
                    <a:pt x="208" y="58"/>
                  </a:lnTo>
                  <a:lnTo>
                    <a:pt x="210" y="52"/>
                  </a:lnTo>
                  <a:lnTo>
                    <a:pt x="202" y="38"/>
                  </a:lnTo>
                  <a:lnTo>
                    <a:pt x="190" y="38"/>
                  </a:lnTo>
                  <a:lnTo>
                    <a:pt x="190" y="20"/>
                  </a:lnTo>
                  <a:lnTo>
                    <a:pt x="186" y="20"/>
                  </a:lnTo>
                  <a:lnTo>
                    <a:pt x="194" y="0"/>
                  </a:lnTo>
                  <a:lnTo>
                    <a:pt x="174" y="16"/>
                  </a:lnTo>
                  <a:lnTo>
                    <a:pt x="160" y="0"/>
                  </a:lnTo>
                  <a:lnTo>
                    <a:pt x="150" y="2"/>
                  </a:lnTo>
                  <a:lnTo>
                    <a:pt x="154" y="16"/>
                  </a:lnTo>
                  <a:lnTo>
                    <a:pt x="138" y="16"/>
                  </a:lnTo>
                  <a:lnTo>
                    <a:pt x="132" y="24"/>
                  </a:lnTo>
                  <a:lnTo>
                    <a:pt x="118" y="12"/>
                  </a:lnTo>
                  <a:lnTo>
                    <a:pt x="120" y="26"/>
                  </a:lnTo>
                  <a:lnTo>
                    <a:pt x="114" y="14"/>
                  </a:lnTo>
                  <a:lnTo>
                    <a:pt x="98" y="22"/>
                  </a:lnTo>
                  <a:lnTo>
                    <a:pt x="96" y="34"/>
                  </a:lnTo>
                  <a:lnTo>
                    <a:pt x="80" y="14"/>
                  </a:lnTo>
                  <a:lnTo>
                    <a:pt x="80" y="42"/>
                  </a:lnTo>
                  <a:lnTo>
                    <a:pt x="72" y="38"/>
                  </a:lnTo>
                  <a:lnTo>
                    <a:pt x="70" y="42"/>
                  </a:lnTo>
                  <a:lnTo>
                    <a:pt x="70" y="52"/>
                  </a:lnTo>
                  <a:lnTo>
                    <a:pt x="68" y="56"/>
                  </a:lnTo>
                  <a:lnTo>
                    <a:pt x="66" y="44"/>
                  </a:lnTo>
                  <a:lnTo>
                    <a:pt x="60" y="40"/>
                  </a:lnTo>
                  <a:lnTo>
                    <a:pt x="68" y="38"/>
                  </a:lnTo>
                  <a:lnTo>
                    <a:pt x="62" y="30"/>
                  </a:lnTo>
                  <a:lnTo>
                    <a:pt x="66" y="26"/>
                  </a:lnTo>
                  <a:lnTo>
                    <a:pt x="44" y="4"/>
                  </a:lnTo>
                  <a:lnTo>
                    <a:pt x="28" y="2"/>
                  </a:lnTo>
                  <a:lnTo>
                    <a:pt x="26" y="14"/>
                  </a:lnTo>
                  <a:lnTo>
                    <a:pt x="34" y="16"/>
                  </a:lnTo>
                  <a:lnTo>
                    <a:pt x="28" y="16"/>
                  </a:lnTo>
                  <a:lnTo>
                    <a:pt x="40" y="24"/>
                  </a:lnTo>
                  <a:lnTo>
                    <a:pt x="40" y="30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12" y="22"/>
                  </a:lnTo>
                  <a:lnTo>
                    <a:pt x="16" y="30"/>
                  </a:lnTo>
                  <a:lnTo>
                    <a:pt x="12" y="32"/>
                  </a:lnTo>
                  <a:lnTo>
                    <a:pt x="16" y="36"/>
                  </a:lnTo>
                  <a:lnTo>
                    <a:pt x="4" y="30"/>
                  </a:lnTo>
                  <a:lnTo>
                    <a:pt x="12" y="42"/>
                  </a:lnTo>
                  <a:lnTo>
                    <a:pt x="4" y="40"/>
                  </a:lnTo>
                  <a:lnTo>
                    <a:pt x="0" y="54"/>
                  </a:lnTo>
                  <a:lnTo>
                    <a:pt x="42" y="48"/>
                  </a:lnTo>
                  <a:lnTo>
                    <a:pt x="50" y="52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14" y="80"/>
                  </a:lnTo>
                  <a:lnTo>
                    <a:pt x="16" y="84"/>
                  </a:lnTo>
                  <a:lnTo>
                    <a:pt x="38" y="82"/>
                  </a:lnTo>
                  <a:lnTo>
                    <a:pt x="48" y="98"/>
                  </a:lnTo>
                  <a:lnTo>
                    <a:pt x="44" y="106"/>
                  </a:lnTo>
                  <a:lnTo>
                    <a:pt x="52" y="104"/>
                  </a:lnTo>
                  <a:lnTo>
                    <a:pt x="52" y="106"/>
                  </a:lnTo>
                  <a:lnTo>
                    <a:pt x="36" y="110"/>
                  </a:lnTo>
                  <a:lnTo>
                    <a:pt x="36" y="126"/>
                  </a:lnTo>
                  <a:lnTo>
                    <a:pt x="66" y="124"/>
                  </a:lnTo>
                  <a:lnTo>
                    <a:pt x="88" y="138"/>
                  </a:lnTo>
                  <a:lnTo>
                    <a:pt x="114" y="146"/>
                  </a:lnTo>
                  <a:lnTo>
                    <a:pt x="144" y="120"/>
                  </a:lnTo>
                  <a:lnTo>
                    <a:pt x="160" y="120"/>
                  </a:lnTo>
                  <a:close/>
                  <a:moveTo>
                    <a:pt x="52" y="66"/>
                  </a:moveTo>
                  <a:lnTo>
                    <a:pt x="52" y="68"/>
                  </a:lnTo>
                  <a:lnTo>
                    <a:pt x="42" y="68"/>
                  </a:lnTo>
                  <a:lnTo>
                    <a:pt x="52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10" name="Freeform 53"/>
            <p:cNvSpPr>
              <a:spLocks/>
            </p:cNvSpPr>
            <p:nvPr userDrawn="1"/>
          </p:nvSpPr>
          <p:spPr bwMode="black">
            <a:xfrm>
              <a:off x="4052888" y="1724025"/>
              <a:ext cx="53975" cy="168275"/>
            </a:xfrm>
            <a:custGeom>
              <a:avLst/>
              <a:gdLst>
                <a:gd name="T0" fmla="*/ 6 w 34"/>
                <a:gd name="T1" fmla="*/ 94 h 106"/>
                <a:gd name="T2" fmla="*/ 14 w 34"/>
                <a:gd name="T3" fmla="*/ 106 h 106"/>
                <a:gd name="T4" fmla="*/ 24 w 34"/>
                <a:gd name="T5" fmla="*/ 96 h 106"/>
                <a:gd name="T6" fmla="*/ 28 w 34"/>
                <a:gd name="T7" fmla="*/ 98 h 106"/>
                <a:gd name="T8" fmla="*/ 34 w 34"/>
                <a:gd name="T9" fmla="*/ 92 h 106"/>
                <a:gd name="T10" fmla="*/ 32 w 34"/>
                <a:gd name="T11" fmla="*/ 58 h 106"/>
                <a:gd name="T12" fmla="*/ 30 w 34"/>
                <a:gd name="T13" fmla="*/ 46 h 106"/>
                <a:gd name="T14" fmla="*/ 26 w 34"/>
                <a:gd name="T15" fmla="*/ 42 h 106"/>
                <a:gd name="T16" fmla="*/ 32 w 34"/>
                <a:gd name="T17" fmla="*/ 20 h 106"/>
                <a:gd name="T18" fmla="*/ 28 w 34"/>
                <a:gd name="T19" fmla="*/ 0 h 106"/>
                <a:gd name="T20" fmla="*/ 22 w 34"/>
                <a:gd name="T21" fmla="*/ 0 h 106"/>
                <a:gd name="T22" fmla="*/ 22 w 34"/>
                <a:gd name="T23" fmla="*/ 4 h 106"/>
                <a:gd name="T24" fmla="*/ 12 w 34"/>
                <a:gd name="T25" fmla="*/ 8 h 106"/>
                <a:gd name="T26" fmla="*/ 8 w 34"/>
                <a:gd name="T27" fmla="*/ 14 h 106"/>
                <a:gd name="T28" fmla="*/ 10 w 34"/>
                <a:gd name="T29" fmla="*/ 32 h 106"/>
                <a:gd name="T30" fmla="*/ 18 w 34"/>
                <a:gd name="T31" fmla="*/ 42 h 106"/>
                <a:gd name="T32" fmla="*/ 10 w 34"/>
                <a:gd name="T33" fmla="*/ 52 h 106"/>
                <a:gd name="T34" fmla="*/ 0 w 34"/>
                <a:gd name="T35" fmla="*/ 48 h 106"/>
                <a:gd name="T36" fmla="*/ 8 w 34"/>
                <a:gd name="T37" fmla="*/ 76 h 106"/>
                <a:gd name="T38" fmla="*/ 6 w 34"/>
                <a:gd name="T3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106">
                  <a:moveTo>
                    <a:pt x="6" y="94"/>
                  </a:moveTo>
                  <a:lnTo>
                    <a:pt x="14" y="106"/>
                  </a:lnTo>
                  <a:lnTo>
                    <a:pt x="24" y="96"/>
                  </a:lnTo>
                  <a:lnTo>
                    <a:pt x="28" y="98"/>
                  </a:lnTo>
                  <a:lnTo>
                    <a:pt x="34" y="92"/>
                  </a:lnTo>
                  <a:lnTo>
                    <a:pt x="32" y="58"/>
                  </a:lnTo>
                  <a:lnTo>
                    <a:pt x="30" y="46"/>
                  </a:lnTo>
                  <a:lnTo>
                    <a:pt x="26" y="42"/>
                  </a:lnTo>
                  <a:lnTo>
                    <a:pt x="32" y="2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10" y="32"/>
                  </a:lnTo>
                  <a:lnTo>
                    <a:pt x="18" y="42"/>
                  </a:lnTo>
                  <a:lnTo>
                    <a:pt x="10" y="52"/>
                  </a:lnTo>
                  <a:lnTo>
                    <a:pt x="0" y="48"/>
                  </a:lnTo>
                  <a:lnTo>
                    <a:pt x="8" y="76"/>
                  </a:lnTo>
                  <a:lnTo>
                    <a:pt x="6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11" name="Freeform 54"/>
            <p:cNvSpPr>
              <a:spLocks/>
            </p:cNvSpPr>
            <p:nvPr userDrawn="1"/>
          </p:nvSpPr>
          <p:spPr bwMode="black">
            <a:xfrm>
              <a:off x="3848100" y="1866900"/>
              <a:ext cx="25400" cy="25400"/>
            </a:xfrm>
            <a:custGeom>
              <a:avLst/>
              <a:gdLst>
                <a:gd name="T0" fmla="*/ 16 w 16"/>
                <a:gd name="T1" fmla="*/ 0 h 16"/>
                <a:gd name="T2" fmla="*/ 0 w 16"/>
                <a:gd name="T3" fmla="*/ 12 h 16"/>
                <a:gd name="T4" fmla="*/ 10 w 16"/>
                <a:gd name="T5" fmla="*/ 16 h 16"/>
                <a:gd name="T6" fmla="*/ 16 w 16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0" y="12"/>
                  </a:lnTo>
                  <a:lnTo>
                    <a:pt x="10" y="16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12" name="Freeform 55"/>
            <p:cNvSpPr>
              <a:spLocks/>
            </p:cNvSpPr>
            <p:nvPr userDrawn="1"/>
          </p:nvSpPr>
          <p:spPr bwMode="black">
            <a:xfrm>
              <a:off x="3929063" y="1838325"/>
              <a:ext cx="22225" cy="19050"/>
            </a:xfrm>
            <a:custGeom>
              <a:avLst/>
              <a:gdLst>
                <a:gd name="T0" fmla="*/ 8 w 14"/>
                <a:gd name="T1" fmla="*/ 0 h 12"/>
                <a:gd name="T2" fmla="*/ 2 w 14"/>
                <a:gd name="T3" fmla="*/ 0 h 12"/>
                <a:gd name="T4" fmla="*/ 0 w 14"/>
                <a:gd name="T5" fmla="*/ 6 h 12"/>
                <a:gd name="T6" fmla="*/ 14 w 14"/>
                <a:gd name="T7" fmla="*/ 12 h 12"/>
                <a:gd name="T8" fmla="*/ 8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8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14" y="12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13" name="Freeform 56"/>
            <p:cNvSpPr>
              <a:spLocks/>
            </p:cNvSpPr>
            <p:nvPr userDrawn="1"/>
          </p:nvSpPr>
          <p:spPr bwMode="black">
            <a:xfrm>
              <a:off x="3883025" y="1838325"/>
              <a:ext cx="39688" cy="38100"/>
            </a:xfrm>
            <a:custGeom>
              <a:avLst/>
              <a:gdLst>
                <a:gd name="T0" fmla="*/ 25 w 25"/>
                <a:gd name="T1" fmla="*/ 10 h 24"/>
                <a:gd name="T2" fmla="*/ 19 w 25"/>
                <a:gd name="T3" fmla="*/ 8 h 24"/>
                <a:gd name="T4" fmla="*/ 19 w 25"/>
                <a:gd name="T5" fmla="*/ 0 h 24"/>
                <a:gd name="T6" fmla="*/ 0 w 25"/>
                <a:gd name="T7" fmla="*/ 14 h 24"/>
                <a:gd name="T8" fmla="*/ 17 w 25"/>
                <a:gd name="T9" fmla="*/ 24 h 24"/>
                <a:gd name="T10" fmla="*/ 25 w 25"/>
                <a:gd name="T1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5" y="10"/>
                  </a:moveTo>
                  <a:lnTo>
                    <a:pt x="19" y="8"/>
                  </a:lnTo>
                  <a:lnTo>
                    <a:pt x="19" y="0"/>
                  </a:lnTo>
                  <a:lnTo>
                    <a:pt x="0" y="14"/>
                  </a:lnTo>
                  <a:lnTo>
                    <a:pt x="17" y="24"/>
                  </a:lnTo>
                  <a:lnTo>
                    <a:pt x="2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14" name="Freeform 57"/>
            <p:cNvSpPr>
              <a:spLocks/>
            </p:cNvSpPr>
            <p:nvPr userDrawn="1"/>
          </p:nvSpPr>
          <p:spPr bwMode="black">
            <a:xfrm>
              <a:off x="4465638" y="120650"/>
              <a:ext cx="50800" cy="28575"/>
            </a:xfrm>
            <a:custGeom>
              <a:avLst/>
              <a:gdLst>
                <a:gd name="T0" fmla="*/ 32 w 32"/>
                <a:gd name="T1" fmla="*/ 4 h 18"/>
                <a:gd name="T2" fmla="*/ 8 w 32"/>
                <a:gd name="T3" fmla="*/ 0 h 18"/>
                <a:gd name="T4" fmla="*/ 0 w 32"/>
                <a:gd name="T5" fmla="*/ 6 h 18"/>
                <a:gd name="T6" fmla="*/ 8 w 32"/>
                <a:gd name="T7" fmla="*/ 18 h 18"/>
                <a:gd name="T8" fmla="*/ 32 w 32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2" y="4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8" y="18"/>
                  </a:lnTo>
                  <a:lnTo>
                    <a:pt x="3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15" name="Freeform 58"/>
            <p:cNvSpPr>
              <a:spLocks/>
            </p:cNvSpPr>
            <p:nvPr userDrawn="1"/>
          </p:nvSpPr>
          <p:spPr bwMode="black">
            <a:xfrm>
              <a:off x="4348163" y="1016000"/>
              <a:ext cx="34925" cy="66675"/>
            </a:xfrm>
            <a:custGeom>
              <a:avLst/>
              <a:gdLst>
                <a:gd name="T0" fmla="*/ 18 w 22"/>
                <a:gd name="T1" fmla="*/ 8 h 42"/>
                <a:gd name="T2" fmla="*/ 22 w 22"/>
                <a:gd name="T3" fmla="*/ 0 h 42"/>
                <a:gd name="T4" fmla="*/ 12 w 22"/>
                <a:gd name="T5" fmla="*/ 0 h 42"/>
                <a:gd name="T6" fmla="*/ 2 w 22"/>
                <a:gd name="T7" fmla="*/ 14 h 42"/>
                <a:gd name="T8" fmla="*/ 0 w 22"/>
                <a:gd name="T9" fmla="*/ 42 h 42"/>
                <a:gd name="T10" fmla="*/ 18 w 22"/>
                <a:gd name="T11" fmla="*/ 20 h 42"/>
                <a:gd name="T12" fmla="*/ 18 w 22"/>
                <a:gd name="T13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2">
                  <a:moveTo>
                    <a:pt x="18" y="8"/>
                  </a:moveTo>
                  <a:lnTo>
                    <a:pt x="22" y="0"/>
                  </a:lnTo>
                  <a:lnTo>
                    <a:pt x="12" y="0"/>
                  </a:lnTo>
                  <a:lnTo>
                    <a:pt x="2" y="14"/>
                  </a:lnTo>
                  <a:lnTo>
                    <a:pt x="0" y="42"/>
                  </a:lnTo>
                  <a:lnTo>
                    <a:pt x="18" y="20"/>
                  </a:lnTo>
                  <a:lnTo>
                    <a:pt x="1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16" name="Freeform 59"/>
            <p:cNvSpPr>
              <a:spLocks/>
            </p:cNvSpPr>
            <p:nvPr userDrawn="1"/>
          </p:nvSpPr>
          <p:spPr bwMode="black">
            <a:xfrm>
              <a:off x="1966913" y="2644775"/>
              <a:ext cx="28575" cy="25400"/>
            </a:xfrm>
            <a:custGeom>
              <a:avLst/>
              <a:gdLst>
                <a:gd name="T0" fmla="*/ 10 w 18"/>
                <a:gd name="T1" fmla="*/ 0 h 16"/>
                <a:gd name="T2" fmla="*/ 0 w 18"/>
                <a:gd name="T3" fmla="*/ 4 h 16"/>
                <a:gd name="T4" fmla="*/ 0 w 18"/>
                <a:gd name="T5" fmla="*/ 16 h 16"/>
                <a:gd name="T6" fmla="*/ 18 w 18"/>
                <a:gd name="T7" fmla="*/ 6 h 16"/>
                <a:gd name="T8" fmla="*/ 10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10" y="0"/>
                  </a:moveTo>
                  <a:lnTo>
                    <a:pt x="0" y="4"/>
                  </a:lnTo>
                  <a:lnTo>
                    <a:pt x="0" y="16"/>
                  </a:lnTo>
                  <a:lnTo>
                    <a:pt x="18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17" name="Freeform 60"/>
            <p:cNvSpPr>
              <a:spLocks/>
            </p:cNvSpPr>
            <p:nvPr userDrawn="1"/>
          </p:nvSpPr>
          <p:spPr bwMode="black">
            <a:xfrm>
              <a:off x="1985963" y="2695575"/>
              <a:ext cx="19050" cy="22225"/>
            </a:xfrm>
            <a:custGeom>
              <a:avLst/>
              <a:gdLst>
                <a:gd name="T0" fmla="*/ 12 w 12"/>
                <a:gd name="T1" fmla="*/ 14 h 14"/>
                <a:gd name="T2" fmla="*/ 4 w 12"/>
                <a:gd name="T3" fmla="*/ 0 h 14"/>
                <a:gd name="T4" fmla="*/ 0 w 12"/>
                <a:gd name="T5" fmla="*/ 2 h 14"/>
                <a:gd name="T6" fmla="*/ 4 w 12"/>
                <a:gd name="T7" fmla="*/ 14 h 14"/>
                <a:gd name="T8" fmla="*/ 12 w 1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14"/>
                  </a:lnTo>
                  <a:lnTo>
                    <a:pt x="1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18" name="Freeform 61"/>
            <p:cNvSpPr>
              <a:spLocks/>
            </p:cNvSpPr>
            <p:nvPr userDrawn="1"/>
          </p:nvSpPr>
          <p:spPr bwMode="black">
            <a:xfrm>
              <a:off x="4395788" y="873125"/>
              <a:ext cx="19050" cy="31750"/>
            </a:xfrm>
            <a:custGeom>
              <a:avLst/>
              <a:gdLst>
                <a:gd name="T0" fmla="*/ 10 w 12"/>
                <a:gd name="T1" fmla="*/ 0 h 20"/>
                <a:gd name="T2" fmla="*/ 2 w 12"/>
                <a:gd name="T3" fmla="*/ 0 h 20"/>
                <a:gd name="T4" fmla="*/ 0 w 12"/>
                <a:gd name="T5" fmla="*/ 12 h 20"/>
                <a:gd name="T6" fmla="*/ 12 w 12"/>
                <a:gd name="T7" fmla="*/ 20 h 20"/>
                <a:gd name="T8" fmla="*/ 10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0" y="0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12" y="2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19" name="Freeform 62"/>
            <p:cNvSpPr>
              <a:spLocks/>
            </p:cNvSpPr>
            <p:nvPr userDrawn="1"/>
          </p:nvSpPr>
          <p:spPr bwMode="black">
            <a:xfrm>
              <a:off x="3495675" y="1155700"/>
              <a:ext cx="161925" cy="203200"/>
            </a:xfrm>
            <a:custGeom>
              <a:avLst/>
              <a:gdLst>
                <a:gd name="T0" fmla="*/ 0 w 102"/>
                <a:gd name="T1" fmla="*/ 102 h 128"/>
                <a:gd name="T2" fmla="*/ 12 w 102"/>
                <a:gd name="T3" fmla="*/ 108 h 128"/>
                <a:gd name="T4" fmla="*/ 2 w 102"/>
                <a:gd name="T5" fmla="*/ 116 h 128"/>
                <a:gd name="T6" fmla="*/ 14 w 102"/>
                <a:gd name="T7" fmla="*/ 116 h 128"/>
                <a:gd name="T8" fmla="*/ 12 w 102"/>
                <a:gd name="T9" fmla="*/ 118 h 128"/>
                <a:gd name="T10" fmla="*/ 14 w 102"/>
                <a:gd name="T11" fmla="*/ 122 h 128"/>
                <a:gd name="T12" fmla="*/ 18 w 102"/>
                <a:gd name="T13" fmla="*/ 122 h 128"/>
                <a:gd name="T14" fmla="*/ 16 w 102"/>
                <a:gd name="T15" fmla="*/ 128 h 128"/>
                <a:gd name="T16" fmla="*/ 20 w 102"/>
                <a:gd name="T17" fmla="*/ 126 h 128"/>
                <a:gd name="T18" fmla="*/ 30 w 102"/>
                <a:gd name="T19" fmla="*/ 126 h 128"/>
                <a:gd name="T20" fmla="*/ 62 w 102"/>
                <a:gd name="T21" fmla="*/ 108 h 128"/>
                <a:gd name="T22" fmla="*/ 86 w 102"/>
                <a:gd name="T23" fmla="*/ 106 h 128"/>
                <a:gd name="T24" fmla="*/ 92 w 102"/>
                <a:gd name="T25" fmla="*/ 80 h 128"/>
                <a:gd name="T26" fmla="*/ 92 w 102"/>
                <a:gd name="T27" fmla="*/ 60 h 128"/>
                <a:gd name="T28" fmla="*/ 86 w 102"/>
                <a:gd name="T29" fmla="*/ 50 h 128"/>
                <a:gd name="T30" fmla="*/ 88 w 102"/>
                <a:gd name="T31" fmla="*/ 48 h 128"/>
                <a:gd name="T32" fmla="*/ 98 w 102"/>
                <a:gd name="T33" fmla="*/ 40 h 128"/>
                <a:gd name="T34" fmla="*/ 98 w 102"/>
                <a:gd name="T35" fmla="*/ 40 h 128"/>
                <a:gd name="T36" fmla="*/ 100 w 102"/>
                <a:gd name="T37" fmla="*/ 38 h 128"/>
                <a:gd name="T38" fmla="*/ 102 w 102"/>
                <a:gd name="T39" fmla="*/ 38 h 128"/>
                <a:gd name="T40" fmla="*/ 100 w 102"/>
                <a:gd name="T41" fmla="*/ 34 h 128"/>
                <a:gd name="T42" fmla="*/ 102 w 102"/>
                <a:gd name="T43" fmla="*/ 30 h 128"/>
                <a:gd name="T44" fmla="*/ 94 w 102"/>
                <a:gd name="T45" fmla="*/ 24 h 128"/>
                <a:gd name="T46" fmla="*/ 96 w 102"/>
                <a:gd name="T47" fmla="*/ 14 h 128"/>
                <a:gd name="T48" fmla="*/ 88 w 102"/>
                <a:gd name="T49" fmla="*/ 4 h 128"/>
                <a:gd name="T50" fmla="*/ 72 w 102"/>
                <a:gd name="T51" fmla="*/ 8 h 128"/>
                <a:gd name="T52" fmla="*/ 76 w 102"/>
                <a:gd name="T53" fmla="*/ 4 h 128"/>
                <a:gd name="T54" fmla="*/ 64 w 102"/>
                <a:gd name="T55" fmla="*/ 0 h 128"/>
                <a:gd name="T56" fmla="*/ 62 w 102"/>
                <a:gd name="T57" fmla="*/ 2 h 128"/>
                <a:gd name="T58" fmla="*/ 62 w 102"/>
                <a:gd name="T59" fmla="*/ 2 h 128"/>
                <a:gd name="T60" fmla="*/ 60 w 102"/>
                <a:gd name="T61" fmla="*/ 4 h 128"/>
                <a:gd name="T62" fmla="*/ 48 w 102"/>
                <a:gd name="T63" fmla="*/ 8 h 128"/>
                <a:gd name="T64" fmla="*/ 34 w 102"/>
                <a:gd name="T65" fmla="*/ 26 h 128"/>
                <a:gd name="T66" fmla="*/ 44 w 102"/>
                <a:gd name="T67" fmla="*/ 28 h 128"/>
                <a:gd name="T68" fmla="*/ 40 w 102"/>
                <a:gd name="T69" fmla="*/ 36 h 128"/>
                <a:gd name="T70" fmla="*/ 18 w 102"/>
                <a:gd name="T71" fmla="*/ 34 h 128"/>
                <a:gd name="T72" fmla="*/ 14 w 102"/>
                <a:gd name="T73" fmla="*/ 42 h 128"/>
                <a:gd name="T74" fmla="*/ 16 w 102"/>
                <a:gd name="T75" fmla="*/ 44 h 128"/>
                <a:gd name="T76" fmla="*/ 4 w 102"/>
                <a:gd name="T77" fmla="*/ 44 h 128"/>
                <a:gd name="T78" fmla="*/ 18 w 102"/>
                <a:gd name="T79" fmla="*/ 52 h 128"/>
                <a:gd name="T80" fmla="*/ 12 w 102"/>
                <a:gd name="T81" fmla="*/ 60 h 128"/>
                <a:gd name="T82" fmla="*/ 16 w 102"/>
                <a:gd name="T83" fmla="*/ 68 h 128"/>
                <a:gd name="T84" fmla="*/ 30 w 102"/>
                <a:gd name="T85" fmla="*/ 72 h 128"/>
                <a:gd name="T86" fmla="*/ 18 w 102"/>
                <a:gd name="T87" fmla="*/ 90 h 128"/>
                <a:gd name="T88" fmla="*/ 20 w 102"/>
                <a:gd name="T89" fmla="*/ 92 h 128"/>
                <a:gd name="T90" fmla="*/ 16 w 102"/>
                <a:gd name="T91" fmla="*/ 98 h 128"/>
                <a:gd name="T92" fmla="*/ 0 w 102"/>
                <a:gd name="T93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" h="128">
                  <a:moveTo>
                    <a:pt x="0" y="102"/>
                  </a:moveTo>
                  <a:lnTo>
                    <a:pt x="12" y="108"/>
                  </a:lnTo>
                  <a:lnTo>
                    <a:pt x="2" y="116"/>
                  </a:lnTo>
                  <a:lnTo>
                    <a:pt x="14" y="116"/>
                  </a:lnTo>
                  <a:lnTo>
                    <a:pt x="12" y="118"/>
                  </a:lnTo>
                  <a:lnTo>
                    <a:pt x="14" y="122"/>
                  </a:lnTo>
                  <a:lnTo>
                    <a:pt x="18" y="122"/>
                  </a:lnTo>
                  <a:lnTo>
                    <a:pt x="16" y="128"/>
                  </a:lnTo>
                  <a:lnTo>
                    <a:pt x="20" y="126"/>
                  </a:lnTo>
                  <a:lnTo>
                    <a:pt x="30" y="126"/>
                  </a:lnTo>
                  <a:lnTo>
                    <a:pt x="62" y="108"/>
                  </a:lnTo>
                  <a:lnTo>
                    <a:pt x="86" y="106"/>
                  </a:lnTo>
                  <a:lnTo>
                    <a:pt x="92" y="80"/>
                  </a:lnTo>
                  <a:lnTo>
                    <a:pt x="92" y="60"/>
                  </a:lnTo>
                  <a:lnTo>
                    <a:pt x="86" y="50"/>
                  </a:lnTo>
                  <a:lnTo>
                    <a:pt x="88" y="48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100" y="38"/>
                  </a:lnTo>
                  <a:lnTo>
                    <a:pt x="102" y="38"/>
                  </a:lnTo>
                  <a:lnTo>
                    <a:pt x="100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96" y="14"/>
                  </a:lnTo>
                  <a:lnTo>
                    <a:pt x="88" y="4"/>
                  </a:lnTo>
                  <a:lnTo>
                    <a:pt x="72" y="8"/>
                  </a:lnTo>
                  <a:lnTo>
                    <a:pt x="76" y="4"/>
                  </a:lnTo>
                  <a:lnTo>
                    <a:pt x="64" y="0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0" y="4"/>
                  </a:lnTo>
                  <a:lnTo>
                    <a:pt x="48" y="8"/>
                  </a:lnTo>
                  <a:lnTo>
                    <a:pt x="34" y="26"/>
                  </a:lnTo>
                  <a:lnTo>
                    <a:pt x="44" y="28"/>
                  </a:lnTo>
                  <a:lnTo>
                    <a:pt x="40" y="36"/>
                  </a:lnTo>
                  <a:lnTo>
                    <a:pt x="18" y="34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4" y="44"/>
                  </a:lnTo>
                  <a:lnTo>
                    <a:pt x="18" y="52"/>
                  </a:lnTo>
                  <a:lnTo>
                    <a:pt x="12" y="60"/>
                  </a:lnTo>
                  <a:lnTo>
                    <a:pt x="16" y="68"/>
                  </a:lnTo>
                  <a:lnTo>
                    <a:pt x="30" y="72"/>
                  </a:lnTo>
                  <a:lnTo>
                    <a:pt x="18" y="90"/>
                  </a:lnTo>
                  <a:lnTo>
                    <a:pt x="20" y="92"/>
                  </a:lnTo>
                  <a:lnTo>
                    <a:pt x="16" y="98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20" name="Freeform 63"/>
            <p:cNvSpPr>
              <a:spLocks noEditPoints="1"/>
            </p:cNvSpPr>
            <p:nvPr userDrawn="1"/>
          </p:nvSpPr>
          <p:spPr bwMode="black">
            <a:xfrm>
              <a:off x="3609975" y="974725"/>
              <a:ext cx="260350" cy="450850"/>
            </a:xfrm>
            <a:custGeom>
              <a:avLst/>
              <a:gdLst>
                <a:gd name="T0" fmla="*/ 0 w 164"/>
                <a:gd name="T1" fmla="*/ 46 h 284"/>
                <a:gd name="T2" fmla="*/ 20 w 164"/>
                <a:gd name="T3" fmla="*/ 66 h 284"/>
                <a:gd name="T4" fmla="*/ 14 w 164"/>
                <a:gd name="T5" fmla="*/ 72 h 284"/>
                <a:gd name="T6" fmla="*/ 16 w 164"/>
                <a:gd name="T7" fmla="*/ 84 h 284"/>
                <a:gd name="T8" fmla="*/ 26 w 164"/>
                <a:gd name="T9" fmla="*/ 88 h 284"/>
                <a:gd name="T10" fmla="*/ 16 w 164"/>
                <a:gd name="T11" fmla="*/ 98 h 284"/>
                <a:gd name="T12" fmla="*/ 4 w 164"/>
                <a:gd name="T13" fmla="*/ 106 h 284"/>
                <a:gd name="T14" fmla="*/ 18 w 164"/>
                <a:gd name="T15" fmla="*/ 100 h 284"/>
                <a:gd name="T16" fmla="*/ 24 w 164"/>
                <a:gd name="T17" fmla="*/ 98 h 284"/>
                <a:gd name="T18" fmla="*/ 24 w 164"/>
                <a:gd name="T19" fmla="*/ 118 h 284"/>
                <a:gd name="T20" fmla="*/ 30 w 164"/>
                <a:gd name="T21" fmla="*/ 114 h 284"/>
                <a:gd name="T22" fmla="*/ 36 w 164"/>
                <a:gd name="T23" fmla="*/ 102 h 284"/>
                <a:gd name="T24" fmla="*/ 34 w 164"/>
                <a:gd name="T25" fmla="*/ 102 h 284"/>
                <a:gd name="T26" fmla="*/ 40 w 164"/>
                <a:gd name="T27" fmla="*/ 98 h 284"/>
                <a:gd name="T28" fmla="*/ 40 w 164"/>
                <a:gd name="T29" fmla="*/ 112 h 284"/>
                <a:gd name="T30" fmla="*/ 30 w 164"/>
                <a:gd name="T31" fmla="*/ 126 h 284"/>
                <a:gd name="T32" fmla="*/ 40 w 164"/>
                <a:gd name="T33" fmla="*/ 136 h 284"/>
                <a:gd name="T34" fmla="*/ 50 w 164"/>
                <a:gd name="T35" fmla="*/ 136 h 284"/>
                <a:gd name="T36" fmla="*/ 58 w 164"/>
                <a:gd name="T37" fmla="*/ 144 h 284"/>
                <a:gd name="T38" fmla="*/ 74 w 164"/>
                <a:gd name="T39" fmla="*/ 158 h 284"/>
                <a:gd name="T40" fmla="*/ 74 w 164"/>
                <a:gd name="T41" fmla="*/ 170 h 284"/>
                <a:gd name="T42" fmla="*/ 72 w 164"/>
                <a:gd name="T43" fmla="*/ 176 h 284"/>
                <a:gd name="T44" fmla="*/ 56 w 164"/>
                <a:gd name="T45" fmla="*/ 182 h 284"/>
                <a:gd name="T46" fmla="*/ 44 w 164"/>
                <a:gd name="T47" fmla="*/ 178 h 284"/>
                <a:gd name="T48" fmla="*/ 50 w 164"/>
                <a:gd name="T49" fmla="*/ 186 h 284"/>
                <a:gd name="T50" fmla="*/ 44 w 164"/>
                <a:gd name="T51" fmla="*/ 198 h 284"/>
                <a:gd name="T52" fmla="*/ 54 w 164"/>
                <a:gd name="T53" fmla="*/ 206 h 284"/>
                <a:gd name="T54" fmla="*/ 28 w 164"/>
                <a:gd name="T55" fmla="*/ 226 h 284"/>
                <a:gd name="T56" fmla="*/ 46 w 164"/>
                <a:gd name="T57" fmla="*/ 232 h 284"/>
                <a:gd name="T58" fmla="*/ 58 w 164"/>
                <a:gd name="T59" fmla="*/ 236 h 284"/>
                <a:gd name="T60" fmla="*/ 52 w 164"/>
                <a:gd name="T61" fmla="*/ 246 h 284"/>
                <a:gd name="T62" fmla="*/ 36 w 164"/>
                <a:gd name="T63" fmla="*/ 284 h 284"/>
                <a:gd name="T64" fmla="*/ 64 w 164"/>
                <a:gd name="T65" fmla="*/ 278 h 284"/>
                <a:gd name="T66" fmla="*/ 78 w 164"/>
                <a:gd name="T67" fmla="*/ 262 h 284"/>
                <a:gd name="T68" fmla="*/ 102 w 164"/>
                <a:gd name="T69" fmla="*/ 264 h 284"/>
                <a:gd name="T70" fmla="*/ 116 w 164"/>
                <a:gd name="T71" fmla="*/ 262 h 284"/>
                <a:gd name="T72" fmla="*/ 162 w 164"/>
                <a:gd name="T73" fmla="*/ 240 h 284"/>
                <a:gd name="T74" fmla="*/ 144 w 164"/>
                <a:gd name="T75" fmla="*/ 238 h 284"/>
                <a:gd name="T76" fmla="*/ 164 w 164"/>
                <a:gd name="T77" fmla="*/ 198 h 284"/>
                <a:gd name="T78" fmla="*/ 136 w 164"/>
                <a:gd name="T79" fmla="*/ 194 h 284"/>
                <a:gd name="T80" fmla="*/ 134 w 164"/>
                <a:gd name="T81" fmla="*/ 176 h 284"/>
                <a:gd name="T82" fmla="*/ 136 w 164"/>
                <a:gd name="T83" fmla="*/ 166 h 284"/>
                <a:gd name="T84" fmla="*/ 112 w 164"/>
                <a:gd name="T85" fmla="*/ 136 h 284"/>
                <a:gd name="T86" fmla="*/ 82 w 164"/>
                <a:gd name="T87" fmla="*/ 92 h 284"/>
                <a:gd name="T88" fmla="*/ 84 w 164"/>
                <a:gd name="T89" fmla="*/ 88 h 284"/>
                <a:gd name="T90" fmla="*/ 82 w 164"/>
                <a:gd name="T91" fmla="*/ 80 h 284"/>
                <a:gd name="T92" fmla="*/ 100 w 164"/>
                <a:gd name="T93" fmla="*/ 46 h 284"/>
                <a:gd name="T94" fmla="*/ 54 w 164"/>
                <a:gd name="T95" fmla="*/ 38 h 284"/>
                <a:gd name="T96" fmla="*/ 64 w 164"/>
                <a:gd name="T97" fmla="*/ 32 h 284"/>
                <a:gd name="T98" fmla="*/ 74 w 164"/>
                <a:gd name="T99" fmla="*/ 14 h 284"/>
                <a:gd name="T100" fmla="*/ 72 w 164"/>
                <a:gd name="T101" fmla="*/ 2 h 284"/>
                <a:gd name="T102" fmla="*/ 36 w 164"/>
                <a:gd name="T103" fmla="*/ 2 h 284"/>
                <a:gd name="T104" fmla="*/ 28 w 164"/>
                <a:gd name="T105" fmla="*/ 16 h 284"/>
                <a:gd name="T106" fmla="*/ 28 w 164"/>
                <a:gd name="T107" fmla="*/ 26 h 284"/>
                <a:gd name="T108" fmla="*/ 22 w 164"/>
                <a:gd name="T109" fmla="*/ 40 h 284"/>
                <a:gd name="T110" fmla="*/ 18 w 164"/>
                <a:gd name="T111" fmla="*/ 48 h 284"/>
                <a:gd name="T112" fmla="*/ 18 w 164"/>
                <a:gd name="T113" fmla="*/ 48 h 284"/>
                <a:gd name="T114" fmla="*/ 24 w 164"/>
                <a:gd name="T115" fmla="*/ 80 h 284"/>
                <a:gd name="T116" fmla="*/ 28 w 164"/>
                <a:gd name="T117" fmla="*/ 84 h 284"/>
                <a:gd name="T118" fmla="*/ 66 w 164"/>
                <a:gd name="T119" fmla="*/ 244 h 284"/>
                <a:gd name="T120" fmla="*/ 72 w 164"/>
                <a:gd name="T121" fmla="*/ 24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4" h="284">
                  <a:moveTo>
                    <a:pt x="12" y="32"/>
                  </a:moveTo>
                  <a:lnTo>
                    <a:pt x="0" y="46"/>
                  </a:lnTo>
                  <a:lnTo>
                    <a:pt x="22" y="60"/>
                  </a:lnTo>
                  <a:lnTo>
                    <a:pt x="20" y="66"/>
                  </a:lnTo>
                  <a:lnTo>
                    <a:pt x="10" y="68"/>
                  </a:lnTo>
                  <a:lnTo>
                    <a:pt x="14" y="72"/>
                  </a:lnTo>
                  <a:lnTo>
                    <a:pt x="10" y="74"/>
                  </a:lnTo>
                  <a:lnTo>
                    <a:pt x="16" y="84"/>
                  </a:lnTo>
                  <a:lnTo>
                    <a:pt x="28" y="84"/>
                  </a:lnTo>
                  <a:lnTo>
                    <a:pt x="26" y="88"/>
                  </a:lnTo>
                  <a:lnTo>
                    <a:pt x="20" y="88"/>
                  </a:lnTo>
                  <a:lnTo>
                    <a:pt x="16" y="98"/>
                  </a:lnTo>
                  <a:lnTo>
                    <a:pt x="14" y="94"/>
                  </a:lnTo>
                  <a:lnTo>
                    <a:pt x="4" y="106"/>
                  </a:lnTo>
                  <a:lnTo>
                    <a:pt x="20" y="110"/>
                  </a:lnTo>
                  <a:lnTo>
                    <a:pt x="18" y="100"/>
                  </a:lnTo>
                  <a:lnTo>
                    <a:pt x="20" y="102"/>
                  </a:lnTo>
                  <a:lnTo>
                    <a:pt x="24" y="98"/>
                  </a:lnTo>
                  <a:lnTo>
                    <a:pt x="20" y="116"/>
                  </a:lnTo>
                  <a:lnTo>
                    <a:pt x="24" y="118"/>
                  </a:lnTo>
                  <a:lnTo>
                    <a:pt x="30" y="110"/>
                  </a:lnTo>
                  <a:lnTo>
                    <a:pt x="30" y="114"/>
                  </a:lnTo>
                  <a:lnTo>
                    <a:pt x="36" y="114"/>
                  </a:lnTo>
                  <a:lnTo>
                    <a:pt x="36" y="102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8" y="96"/>
                  </a:lnTo>
                  <a:lnTo>
                    <a:pt x="40" y="98"/>
                  </a:lnTo>
                  <a:lnTo>
                    <a:pt x="36" y="104"/>
                  </a:lnTo>
                  <a:lnTo>
                    <a:pt x="40" y="112"/>
                  </a:lnTo>
                  <a:lnTo>
                    <a:pt x="34" y="126"/>
                  </a:lnTo>
                  <a:lnTo>
                    <a:pt x="30" y="126"/>
                  </a:lnTo>
                  <a:lnTo>
                    <a:pt x="36" y="144"/>
                  </a:lnTo>
                  <a:lnTo>
                    <a:pt x="40" y="136"/>
                  </a:lnTo>
                  <a:lnTo>
                    <a:pt x="48" y="142"/>
                  </a:lnTo>
                  <a:lnTo>
                    <a:pt x="50" y="136"/>
                  </a:lnTo>
                  <a:lnTo>
                    <a:pt x="66" y="132"/>
                  </a:lnTo>
                  <a:lnTo>
                    <a:pt x="58" y="144"/>
                  </a:lnTo>
                  <a:lnTo>
                    <a:pt x="70" y="160"/>
                  </a:lnTo>
                  <a:lnTo>
                    <a:pt x="74" y="158"/>
                  </a:lnTo>
                  <a:lnTo>
                    <a:pt x="70" y="168"/>
                  </a:lnTo>
                  <a:lnTo>
                    <a:pt x="74" y="170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58" y="178"/>
                  </a:lnTo>
                  <a:lnTo>
                    <a:pt x="56" y="182"/>
                  </a:lnTo>
                  <a:lnTo>
                    <a:pt x="48" y="176"/>
                  </a:lnTo>
                  <a:lnTo>
                    <a:pt x="44" y="178"/>
                  </a:lnTo>
                  <a:lnTo>
                    <a:pt x="50" y="186"/>
                  </a:lnTo>
                  <a:lnTo>
                    <a:pt x="50" y="186"/>
                  </a:lnTo>
                  <a:lnTo>
                    <a:pt x="40" y="194"/>
                  </a:lnTo>
                  <a:lnTo>
                    <a:pt x="44" y="198"/>
                  </a:lnTo>
                  <a:lnTo>
                    <a:pt x="52" y="196"/>
                  </a:lnTo>
                  <a:lnTo>
                    <a:pt x="54" y="206"/>
                  </a:lnTo>
                  <a:lnTo>
                    <a:pt x="52" y="212"/>
                  </a:lnTo>
                  <a:lnTo>
                    <a:pt x="28" y="226"/>
                  </a:lnTo>
                  <a:lnTo>
                    <a:pt x="36" y="236"/>
                  </a:lnTo>
                  <a:lnTo>
                    <a:pt x="46" y="232"/>
                  </a:lnTo>
                  <a:lnTo>
                    <a:pt x="48" y="238"/>
                  </a:lnTo>
                  <a:lnTo>
                    <a:pt x="58" y="236"/>
                  </a:lnTo>
                  <a:lnTo>
                    <a:pt x="66" y="244"/>
                  </a:lnTo>
                  <a:lnTo>
                    <a:pt x="52" y="246"/>
                  </a:lnTo>
                  <a:lnTo>
                    <a:pt x="22" y="284"/>
                  </a:lnTo>
                  <a:lnTo>
                    <a:pt x="36" y="284"/>
                  </a:lnTo>
                  <a:lnTo>
                    <a:pt x="44" y="274"/>
                  </a:lnTo>
                  <a:lnTo>
                    <a:pt x="64" y="278"/>
                  </a:lnTo>
                  <a:lnTo>
                    <a:pt x="68" y="266"/>
                  </a:lnTo>
                  <a:lnTo>
                    <a:pt x="78" y="262"/>
                  </a:lnTo>
                  <a:lnTo>
                    <a:pt x="84" y="268"/>
                  </a:lnTo>
                  <a:lnTo>
                    <a:pt x="102" y="264"/>
                  </a:lnTo>
                  <a:lnTo>
                    <a:pt x="106" y="258"/>
                  </a:lnTo>
                  <a:lnTo>
                    <a:pt x="116" y="262"/>
                  </a:lnTo>
                  <a:lnTo>
                    <a:pt x="150" y="256"/>
                  </a:lnTo>
                  <a:lnTo>
                    <a:pt x="162" y="240"/>
                  </a:lnTo>
                  <a:lnTo>
                    <a:pt x="146" y="240"/>
                  </a:lnTo>
                  <a:lnTo>
                    <a:pt x="144" y="238"/>
                  </a:lnTo>
                  <a:lnTo>
                    <a:pt x="164" y="220"/>
                  </a:lnTo>
                  <a:lnTo>
                    <a:pt x="164" y="198"/>
                  </a:lnTo>
                  <a:lnTo>
                    <a:pt x="154" y="190"/>
                  </a:lnTo>
                  <a:lnTo>
                    <a:pt x="136" y="194"/>
                  </a:lnTo>
                  <a:lnTo>
                    <a:pt x="140" y="182"/>
                  </a:lnTo>
                  <a:lnTo>
                    <a:pt x="134" y="176"/>
                  </a:lnTo>
                  <a:lnTo>
                    <a:pt x="136" y="176"/>
                  </a:lnTo>
                  <a:lnTo>
                    <a:pt x="136" y="166"/>
                  </a:lnTo>
                  <a:lnTo>
                    <a:pt x="120" y="140"/>
                  </a:lnTo>
                  <a:lnTo>
                    <a:pt x="112" y="136"/>
                  </a:lnTo>
                  <a:lnTo>
                    <a:pt x="102" y="108"/>
                  </a:lnTo>
                  <a:lnTo>
                    <a:pt x="82" y="92"/>
                  </a:lnTo>
                  <a:lnTo>
                    <a:pt x="78" y="92"/>
                  </a:lnTo>
                  <a:lnTo>
                    <a:pt x="84" y="88"/>
                  </a:lnTo>
                  <a:lnTo>
                    <a:pt x="80" y="80"/>
                  </a:lnTo>
                  <a:lnTo>
                    <a:pt x="82" y="80"/>
                  </a:lnTo>
                  <a:lnTo>
                    <a:pt x="90" y="66"/>
                  </a:lnTo>
                  <a:lnTo>
                    <a:pt x="100" y="46"/>
                  </a:lnTo>
                  <a:lnTo>
                    <a:pt x="96" y="3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64" y="32"/>
                  </a:lnTo>
                  <a:lnTo>
                    <a:pt x="58" y="28"/>
                  </a:lnTo>
                  <a:lnTo>
                    <a:pt x="74" y="14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36" y="2"/>
                  </a:lnTo>
                  <a:lnTo>
                    <a:pt x="32" y="14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8" y="26"/>
                  </a:lnTo>
                  <a:lnTo>
                    <a:pt x="20" y="30"/>
                  </a:lnTo>
                  <a:lnTo>
                    <a:pt x="22" y="40"/>
                  </a:lnTo>
                  <a:lnTo>
                    <a:pt x="18" y="40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2" y="32"/>
                  </a:lnTo>
                  <a:close/>
                  <a:moveTo>
                    <a:pt x="24" y="80"/>
                  </a:moveTo>
                  <a:lnTo>
                    <a:pt x="28" y="78"/>
                  </a:lnTo>
                  <a:lnTo>
                    <a:pt x="28" y="84"/>
                  </a:lnTo>
                  <a:lnTo>
                    <a:pt x="24" y="80"/>
                  </a:lnTo>
                  <a:close/>
                  <a:moveTo>
                    <a:pt x="66" y="244"/>
                  </a:moveTo>
                  <a:lnTo>
                    <a:pt x="76" y="240"/>
                  </a:lnTo>
                  <a:lnTo>
                    <a:pt x="72" y="244"/>
                  </a:lnTo>
                  <a:lnTo>
                    <a:pt x="66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21" name="Freeform 64"/>
            <p:cNvSpPr>
              <a:spLocks/>
            </p:cNvSpPr>
            <p:nvPr userDrawn="1"/>
          </p:nvSpPr>
          <p:spPr bwMode="black">
            <a:xfrm>
              <a:off x="3667125" y="1206500"/>
              <a:ext cx="22225" cy="28575"/>
            </a:xfrm>
            <a:custGeom>
              <a:avLst/>
              <a:gdLst>
                <a:gd name="T0" fmla="*/ 14 w 14"/>
                <a:gd name="T1" fmla="*/ 2 h 18"/>
                <a:gd name="T2" fmla="*/ 10 w 14"/>
                <a:gd name="T3" fmla="*/ 0 h 18"/>
                <a:gd name="T4" fmla="*/ 0 w 14"/>
                <a:gd name="T5" fmla="*/ 18 h 18"/>
                <a:gd name="T6" fmla="*/ 14 w 14"/>
                <a:gd name="T7" fmla="*/ 10 h 18"/>
                <a:gd name="T8" fmla="*/ 14 w 14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">
                  <a:moveTo>
                    <a:pt x="14" y="2"/>
                  </a:moveTo>
                  <a:lnTo>
                    <a:pt x="10" y="0"/>
                  </a:lnTo>
                  <a:lnTo>
                    <a:pt x="0" y="18"/>
                  </a:lnTo>
                  <a:lnTo>
                    <a:pt x="14" y="10"/>
                  </a:ln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22" name="Freeform 65"/>
            <p:cNvSpPr>
              <a:spLocks/>
            </p:cNvSpPr>
            <p:nvPr userDrawn="1"/>
          </p:nvSpPr>
          <p:spPr bwMode="black">
            <a:xfrm>
              <a:off x="3603625" y="981075"/>
              <a:ext cx="31750" cy="53975"/>
            </a:xfrm>
            <a:custGeom>
              <a:avLst/>
              <a:gdLst>
                <a:gd name="T0" fmla="*/ 16 w 20"/>
                <a:gd name="T1" fmla="*/ 18 h 34"/>
                <a:gd name="T2" fmla="*/ 20 w 20"/>
                <a:gd name="T3" fmla="*/ 14 h 34"/>
                <a:gd name="T4" fmla="*/ 18 w 20"/>
                <a:gd name="T5" fmla="*/ 0 h 34"/>
                <a:gd name="T6" fmla="*/ 0 w 20"/>
                <a:gd name="T7" fmla="*/ 12 h 34"/>
                <a:gd name="T8" fmla="*/ 0 w 20"/>
                <a:gd name="T9" fmla="*/ 34 h 34"/>
                <a:gd name="T10" fmla="*/ 18 w 20"/>
                <a:gd name="T11" fmla="*/ 22 h 34"/>
                <a:gd name="T12" fmla="*/ 16 w 20"/>
                <a:gd name="T1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4">
                  <a:moveTo>
                    <a:pt x="16" y="18"/>
                  </a:moveTo>
                  <a:lnTo>
                    <a:pt x="20" y="14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34"/>
                  </a:lnTo>
                  <a:lnTo>
                    <a:pt x="18" y="22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23" name="Freeform 66"/>
            <p:cNvSpPr>
              <a:spLocks/>
            </p:cNvSpPr>
            <p:nvPr userDrawn="1"/>
          </p:nvSpPr>
          <p:spPr bwMode="black">
            <a:xfrm>
              <a:off x="8753475" y="1158875"/>
              <a:ext cx="38100" cy="44450"/>
            </a:xfrm>
            <a:custGeom>
              <a:avLst/>
              <a:gdLst>
                <a:gd name="T0" fmla="*/ 24 w 24"/>
                <a:gd name="T1" fmla="*/ 28 h 28"/>
                <a:gd name="T2" fmla="*/ 12 w 24"/>
                <a:gd name="T3" fmla="*/ 0 h 28"/>
                <a:gd name="T4" fmla="*/ 6 w 24"/>
                <a:gd name="T5" fmla="*/ 0 h 28"/>
                <a:gd name="T6" fmla="*/ 0 w 24"/>
                <a:gd name="T7" fmla="*/ 2 h 28"/>
                <a:gd name="T8" fmla="*/ 8 w 24"/>
                <a:gd name="T9" fmla="*/ 18 h 28"/>
                <a:gd name="T10" fmla="*/ 24 w 24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8">
                  <a:moveTo>
                    <a:pt x="24" y="28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8" y="18"/>
                  </a:lnTo>
                  <a:lnTo>
                    <a:pt x="2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24" name="Freeform 67"/>
            <p:cNvSpPr>
              <a:spLocks/>
            </p:cNvSpPr>
            <p:nvPr userDrawn="1"/>
          </p:nvSpPr>
          <p:spPr bwMode="black">
            <a:xfrm>
              <a:off x="8196263" y="1616075"/>
              <a:ext cx="66675" cy="53975"/>
            </a:xfrm>
            <a:custGeom>
              <a:avLst/>
              <a:gdLst>
                <a:gd name="T0" fmla="*/ 26 w 42"/>
                <a:gd name="T1" fmla="*/ 8 h 34"/>
                <a:gd name="T2" fmla="*/ 18 w 42"/>
                <a:gd name="T3" fmla="*/ 6 h 34"/>
                <a:gd name="T4" fmla="*/ 0 w 42"/>
                <a:gd name="T5" fmla="*/ 30 h 34"/>
                <a:gd name="T6" fmla="*/ 4 w 42"/>
                <a:gd name="T7" fmla="*/ 34 h 34"/>
                <a:gd name="T8" fmla="*/ 42 w 42"/>
                <a:gd name="T9" fmla="*/ 8 h 34"/>
                <a:gd name="T10" fmla="*/ 38 w 42"/>
                <a:gd name="T11" fmla="*/ 0 h 34"/>
                <a:gd name="T12" fmla="*/ 26 w 42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4">
                  <a:moveTo>
                    <a:pt x="26" y="8"/>
                  </a:moveTo>
                  <a:lnTo>
                    <a:pt x="18" y="6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42" y="8"/>
                  </a:lnTo>
                  <a:lnTo>
                    <a:pt x="38" y="0"/>
                  </a:lnTo>
                  <a:lnTo>
                    <a:pt x="2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25" name="Freeform 68"/>
            <p:cNvSpPr>
              <a:spLocks/>
            </p:cNvSpPr>
            <p:nvPr userDrawn="1"/>
          </p:nvSpPr>
          <p:spPr bwMode="black">
            <a:xfrm>
              <a:off x="5246688" y="225425"/>
              <a:ext cx="76200" cy="76200"/>
            </a:xfrm>
            <a:custGeom>
              <a:avLst/>
              <a:gdLst>
                <a:gd name="T0" fmla="*/ 8 w 48"/>
                <a:gd name="T1" fmla="*/ 46 h 48"/>
                <a:gd name="T2" fmla="*/ 8 w 48"/>
                <a:gd name="T3" fmla="*/ 42 h 48"/>
                <a:gd name="T4" fmla="*/ 18 w 48"/>
                <a:gd name="T5" fmla="*/ 48 h 48"/>
                <a:gd name="T6" fmla="*/ 48 w 48"/>
                <a:gd name="T7" fmla="*/ 26 h 48"/>
                <a:gd name="T8" fmla="*/ 22 w 48"/>
                <a:gd name="T9" fmla="*/ 0 h 48"/>
                <a:gd name="T10" fmla="*/ 10 w 48"/>
                <a:gd name="T11" fmla="*/ 4 h 48"/>
                <a:gd name="T12" fmla="*/ 2 w 48"/>
                <a:gd name="T13" fmla="*/ 20 h 48"/>
                <a:gd name="T14" fmla="*/ 0 w 48"/>
                <a:gd name="T15" fmla="*/ 38 h 48"/>
                <a:gd name="T16" fmla="*/ 2 w 48"/>
                <a:gd name="T17" fmla="*/ 46 h 48"/>
                <a:gd name="T18" fmla="*/ 8 w 48"/>
                <a:gd name="T19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6"/>
                  </a:moveTo>
                  <a:lnTo>
                    <a:pt x="8" y="42"/>
                  </a:lnTo>
                  <a:lnTo>
                    <a:pt x="18" y="48"/>
                  </a:lnTo>
                  <a:lnTo>
                    <a:pt x="48" y="26"/>
                  </a:lnTo>
                  <a:lnTo>
                    <a:pt x="22" y="0"/>
                  </a:lnTo>
                  <a:lnTo>
                    <a:pt x="10" y="4"/>
                  </a:lnTo>
                  <a:lnTo>
                    <a:pt x="2" y="20"/>
                  </a:lnTo>
                  <a:lnTo>
                    <a:pt x="0" y="38"/>
                  </a:lnTo>
                  <a:lnTo>
                    <a:pt x="2" y="46"/>
                  </a:lnTo>
                  <a:lnTo>
                    <a:pt x="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26" name="Freeform 69"/>
            <p:cNvSpPr>
              <a:spLocks/>
            </p:cNvSpPr>
            <p:nvPr userDrawn="1"/>
          </p:nvSpPr>
          <p:spPr bwMode="black">
            <a:xfrm>
              <a:off x="8275638" y="1590675"/>
              <a:ext cx="31750" cy="31750"/>
            </a:xfrm>
            <a:custGeom>
              <a:avLst/>
              <a:gdLst>
                <a:gd name="T0" fmla="*/ 18 w 20"/>
                <a:gd name="T1" fmla="*/ 0 h 20"/>
                <a:gd name="T2" fmla="*/ 8 w 20"/>
                <a:gd name="T3" fmla="*/ 4 h 20"/>
                <a:gd name="T4" fmla="*/ 0 w 20"/>
                <a:gd name="T5" fmla="*/ 16 h 20"/>
                <a:gd name="T6" fmla="*/ 2 w 20"/>
                <a:gd name="T7" fmla="*/ 20 h 20"/>
                <a:gd name="T8" fmla="*/ 20 w 20"/>
                <a:gd name="T9" fmla="*/ 4 h 20"/>
                <a:gd name="T10" fmla="*/ 18 w 20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lnTo>
                    <a:pt x="8" y="4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0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27" name="Freeform 70"/>
            <p:cNvSpPr>
              <a:spLocks/>
            </p:cNvSpPr>
            <p:nvPr userDrawn="1"/>
          </p:nvSpPr>
          <p:spPr bwMode="black">
            <a:xfrm>
              <a:off x="8813800" y="180975"/>
              <a:ext cx="53975" cy="47625"/>
            </a:xfrm>
            <a:custGeom>
              <a:avLst/>
              <a:gdLst>
                <a:gd name="T0" fmla="*/ 32 w 34"/>
                <a:gd name="T1" fmla="*/ 30 h 30"/>
                <a:gd name="T2" fmla="*/ 34 w 34"/>
                <a:gd name="T3" fmla="*/ 14 h 30"/>
                <a:gd name="T4" fmla="*/ 8 w 34"/>
                <a:gd name="T5" fmla="*/ 0 h 30"/>
                <a:gd name="T6" fmla="*/ 0 w 34"/>
                <a:gd name="T7" fmla="*/ 8 h 30"/>
                <a:gd name="T8" fmla="*/ 16 w 34"/>
                <a:gd name="T9" fmla="*/ 28 h 30"/>
                <a:gd name="T10" fmla="*/ 32 w 3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0">
                  <a:moveTo>
                    <a:pt x="32" y="30"/>
                  </a:moveTo>
                  <a:lnTo>
                    <a:pt x="34" y="14"/>
                  </a:lnTo>
                  <a:lnTo>
                    <a:pt x="8" y="0"/>
                  </a:lnTo>
                  <a:lnTo>
                    <a:pt x="0" y="8"/>
                  </a:lnTo>
                  <a:lnTo>
                    <a:pt x="16" y="28"/>
                  </a:lnTo>
                  <a:lnTo>
                    <a:pt x="3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28" name="Freeform 71"/>
            <p:cNvSpPr>
              <a:spLocks/>
            </p:cNvSpPr>
            <p:nvPr userDrawn="1"/>
          </p:nvSpPr>
          <p:spPr bwMode="black">
            <a:xfrm>
              <a:off x="8440738" y="1381125"/>
              <a:ext cx="34925" cy="47625"/>
            </a:xfrm>
            <a:custGeom>
              <a:avLst/>
              <a:gdLst>
                <a:gd name="T0" fmla="*/ 2 w 22"/>
                <a:gd name="T1" fmla="*/ 18 h 30"/>
                <a:gd name="T2" fmla="*/ 0 w 22"/>
                <a:gd name="T3" fmla="*/ 30 h 30"/>
                <a:gd name="T4" fmla="*/ 20 w 22"/>
                <a:gd name="T5" fmla="*/ 18 h 30"/>
                <a:gd name="T6" fmla="*/ 22 w 22"/>
                <a:gd name="T7" fmla="*/ 14 h 30"/>
                <a:gd name="T8" fmla="*/ 22 w 22"/>
                <a:gd name="T9" fmla="*/ 0 h 30"/>
                <a:gd name="T10" fmla="*/ 2 w 22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0">
                  <a:moveTo>
                    <a:pt x="2" y="18"/>
                  </a:moveTo>
                  <a:lnTo>
                    <a:pt x="0" y="30"/>
                  </a:lnTo>
                  <a:lnTo>
                    <a:pt x="20" y="18"/>
                  </a:lnTo>
                  <a:lnTo>
                    <a:pt x="22" y="14"/>
                  </a:lnTo>
                  <a:lnTo>
                    <a:pt x="22" y="0"/>
                  </a:ln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29" name="Freeform 72"/>
            <p:cNvSpPr>
              <a:spLocks/>
            </p:cNvSpPr>
            <p:nvPr userDrawn="1"/>
          </p:nvSpPr>
          <p:spPr bwMode="black">
            <a:xfrm>
              <a:off x="8680450" y="942975"/>
              <a:ext cx="47625" cy="53975"/>
            </a:xfrm>
            <a:custGeom>
              <a:avLst/>
              <a:gdLst>
                <a:gd name="T0" fmla="*/ 4 w 30"/>
                <a:gd name="T1" fmla="*/ 34 h 34"/>
                <a:gd name="T2" fmla="*/ 30 w 30"/>
                <a:gd name="T3" fmla="*/ 14 h 34"/>
                <a:gd name="T4" fmla="*/ 22 w 30"/>
                <a:gd name="T5" fmla="*/ 0 h 34"/>
                <a:gd name="T6" fmla="*/ 4 w 30"/>
                <a:gd name="T7" fmla="*/ 12 h 34"/>
                <a:gd name="T8" fmla="*/ 8 w 30"/>
                <a:gd name="T9" fmla="*/ 14 h 34"/>
                <a:gd name="T10" fmla="*/ 0 w 30"/>
                <a:gd name="T11" fmla="*/ 30 h 34"/>
                <a:gd name="T12" fmla="*/ 4 w 30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4">
                  <a:moveTo>
                    <a:pt x="4" y="34"/>
                  </a:moveTo>
                  <a:lnTo>
                    <a:pt x="30" y="14"/>
                  </a:lnTo>
                  <a:lnTo>
                    <a:pt x="22" y="0"/>
                  </a:lnTo>
                  <a:lnTo>
                    <a:pt x="4" y="12"/>
                  </a:lnTo>
                  <a:lnTo>
                    <a:pt x="8" y="14"/>
                  </a:lnTo>
                  <a:lnTo>
                    <a:pt x="0" y="30"/>
                  </a:lnTo>
                  <a:lnTo>
                    <a:pt x="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0" name="Freeform 73"/>
            <p:cNvSpPr>
              <a:spLocks/>
            </p:cNvSpPr>
            <p:nvPr userDrawn="1"/>
          </p:nvSpPr>
          <p:spPr bwMode="black">
            <a:xfrm>
              <a:off x="7904163" y="1165225"/>
              <a:ext cx="38100" cy="38100"/>
            </a:xfrm>
            <a:custGeom>
              <a:avLst/>
              <a:gdLst>
                <a:gd name="T0" fmla="*/ 2 w 24"/>
                <a:gd name="T1" fmla="*/ 14 h 24"/>
                <a:gd name="T2" fmla="*/ 0 w 24"/>
                <a:gd name="T3" fmla="*/ 20 h 24"/>
                <a:gd name="T4" fmla="*/ 12 w 24"/>
                <a:gd name="T5" fmla="*/ 24 h 24"/>
                <a:gd name="T6" fmla="*/ 24 w 24"/>
                <a:gd name="T7" fmla="*/ 6 h 24"/>
                <a:gd name="T8" fmla="*/ 8 w 24"/>
                <a:gd name="T9" fmla="*/ 0 h 24"/>
                <a:gd name="T10" fmla="*/ 2 w 24"/>
                <a:gd name="T11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2" y="14"/>
                  </a:moveTo>
                  <a:lnTo>
                    <a:pt x="0" y="20"/>
                  </a:lnTo>
                  <a:lnTo>
                    <a:pt x="12" y="24"/>
                  </a:lnTo>
                  <a:lnTo>
                    <a:pt x="24" y="6"/>
                  </a:lnTo>
                  <a:lnTo>
                    <a:pt x="8" y="0"/>
                  </a:lnTo>
                  <a:lnTo>
                    <a:pt x="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1" name="Freeform 74"/>
            <p:cNvSpPr>
              <a:spLocks/>
            </p:cNvSpPr>
            <p:nvPr userDrawn="1"/>
          </p:nvSpPr>
          <p:spPr bwMode="black">
            <a:xfrm>
              <a:off x="4462463" y="952500"/>
              <a:ext cx="38100" cy="25400"/>
            </a:xfrm>
            <a:custGeom>
              <a:avLst/>
              <a:gdLst>
                <a:gd name="T0" fmla="*/ 24 w 24"/>
                <a:gd name="T1" fmla="*/ 10 h 16"/>
                <a:gd name="T2" fmla="*/ 18 w 24"/>
                <a:gd name="T3" fmla="*/ 0 h 16"/>
                <a:gd name="T4" fmla="*/ 0 w 24"/>
                <a:gd name="T5" fmla="*/ 6 h 16"/>
                <a:gd name="T6" fmla="*/ 10 w 24"/>
                <a:gd name="T7" fmla="*/ 16 h 16"/>
                <a:gd name="T8" fmla="*/ 24 w 24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24" y="10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10" y="16"/>
                  </a:lnTo>
                  <a:lnTo>
                    <a:pt x="2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2" name="Freeform 75"/>
            <p:cNvSpPr>
              <a:spLocks/>
            </p:cNvSpPr>
            <p:nvPr userDrawn="1"/>
          </p:nvSpPr>
          <p:spPr bwMode="black">
            <a:xfrm>
              <a:off x="4459288" y="974725"/>
              <a:ext cx="53975" cy="44450"/>
            </a:xfrm>
            <a:custGeom>
              <a:avLst/>
              <a:gdLst>
                <a:gd name="T0" fmla="*/ 4 w 34"/>
                <a:gd name="T1" fmla="*/ 26 h 28"/>
                <a:gd name="T2" fmla="*/ 10 w 34"/>
                <a:gd name="T3" fmla="*/ 28 h 28"/>
                <a:gd name="T4" fmla="*/ 14 w 34"/>
                <a:gd name="T5" fmla="*/ 16 h 28"/>
                <a:gd name="T6" fmla="*/ 34 w 34"/>
                <a:gd name="T7" fmla="*/ 10 h 28"/>
                <a:gd name="T8" fmla="*/ 26 w 34"/>
                <a:gd name="T9" fmla="*/ 0 h 28"/>
                <a:gd name="T10" fmla="*/ 0 w 34"/>
                <a:gd name="T11" fmla="*/ 6 h 28"/>
                <a:gd name="T12" fmla="*/ 0 w 34"/>
                <a:gd name="T13" fmla="*/ 16 h 28"/>
                <a:gd name="T14" fmla="*/ 4 w 34"/>
                <a:gd name="T15" fmla="*/ 20 h 28"/>
                <a:gd name="T16" fmla="*/ 4 w 34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8">
                  <a:moveTo>
                    <a:pt x="4" y="26"/>
                  </a:moveTo>
                  <a:lnTo>
                    <a:pt x="10" y="28"/>
                  </a:lnTo>
                  <a:lnTo>
                    <a:pt x="14" y="16"/>
                  </a:lnTo>
                  <a:lnTo>
                    <a:pt x="34" y="10"/>
                  </a:lnTo>
                  <a:lnTo>
                    <a:pt x="26" y="0"/>
                  </a:lnTo>
                  <a:lnTo>
                    <a:pt x="0" y="6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3" name="Freeform 76"/>
            <p:cNvSpPr>
              <a:spLocks/>
            </p:cNvSpPr>
            <p:nvPr userDrawn="1"/>
          </p:nvSpPr>
          <p:spPr bwMode="black">
            <a:xfrm>
              <a:off x="7189788" y="3457575"/>
              <a:ext cx="1212850" cy="958850"/>
            </a:xfrm>
            <a:custGeom>
              <a:avLst/>
              <a:gdLst>
                <a:gd name="T0" fmla="*/ 762 w 764"/>
                <a:gd name="T1" fmla="*/ 288 h 604"/>
                <a:gd name="T2" fmla="*/ 742 w 764"/>
                <a:gd name="T3" fmla="*/ 278 h 604"/>
                <a:gd name="T4" fmla="*/ 696 w 764"/>
                <a:gd name="T5" fmla="*/ 222 h 604"/>
                <a:gd name="T6" fmla="*/ 678 w 764"/>
                <a:gd name="T7" fmla="*/ 200 h 604"/>
                <a:gd name="T8" fmla="*/ 652 w 764"/>
                <a:gd name="T9" fmla="*/ 178 h 604"/>
                <a:gd name="T10" fmla="*/ 630 w 764"/>
                <a:gd name="T11" fmla="*/ 164 h 604"/>
                <a:gd name="T12" fmla="*/ 614 w 764"/>
                <a:gd name="T13" fmla="*/ 116 h 604"/>
                <a:gd name="T14" fmla="*/ 580 w 764"/>
                <a:gd name="T15" fmla="*/ 72 h 604"/>
                <a:gd name="T16" fmla="*/ 562 w 764"/>
                <a:gd name="T17" fmla="*/ 22 h 604"/>
                <a:gd name="T18" fmla="*/ 534 w 764"/>
                <a:gd name="T19" fmla="*/ 38 h 604"/>
                <a:gd name="T20" fmla="*/ 528 w 764"/>
                <a:gd name="T21" fmla="*/ 118 h 604"/>
                <a:gd name="T22" fmla="*/ 488 w 764"/>
                <a:gd name="T23" fmla="*/ 120 h 604"/>
                <a:gd name="T24" fmla="*/ 440 w 764"/>
                <a:gd name="T25" fmla="*/ 92 h 604"/>
                <a:gd name="T26" fmla="*/ 438 w 764"/>
                <a:gd name="T27" fmla="*/ 54 h 604"/>
                <a:gd name="T28" fmla="*/ 452 w 764"/>
                <a:gd name="T29" fmla="*/ 34 h 604"/>
                <a:gd name="T30" fmla="*/ 432 w 764"/>
                <a:gd name="T31" fmla="*/ 30 h 604"/>
                <a:gd name="T32" fmla="*/ 408 w 764"/>
                <a:gd name="T33" fmla="*/ 28 h 604"/>
                <a:gd name="T34" fmla="*/ 370 w 764"/>
                <a:gd name="T35" fmla="*/ 14 h 604"/>
                <a:gd name="T36" fmla="*/ 356 w 764"/>
                <a:gd name="T37" fmla="*/ 10 h 604"/>
                <a:gd name="T38" fmla="*/ 320 w 764"/>
                <a:gd name="T39" fmla="*/ 8 h 604"/>
                <a:gd name="T40" fmla="*/ 318 w 764"/>
                <a:gd name="T41" fmla="*/ 30 h 604"/>
                <a:gd name="T42" fmla="*/ 346 w 764"/>
                <a:gd name="T43" fmla="*/ 18 h 604"/>
                <a:gd name="T44" fmla="*/ 356 w 764"/>
                <a:gd name="T45" fmla="*/ 34 h 604"/>
                <a:gd name="T46" fmla="*/ 330 w 764"/>
                <a:gd name="T47" fmla="*/ 36 h 604"/>
                <a:gd name="T48" fmla="*/ 320 w 764"/>
                <a:gd name="T49" fmla="*/ 56 h 604"/>
                <a:gd name="T50" fmla="*/ 308 w 764"/>
                <a:gd name="T51" fmla="*/ 84 h 604"/>
                <a:gd name="T52" fmla="*/ 286 w 764"/>
                <a:gd name="T53" fmla="*/ 80 h 604"/>
                <a:gd name="T54" fmla="*/ 240 w 764"/>
                <a:gd name="T55" fmla="*/ 58 h 604"/>
                <a:gd name="T56" fmla="*/ 218 w 764"/>
                <a:gd name="T57" fmla="*/ 84 h 604"/>
                <a:gd name="T58" fmla="*/ 208 w 764"/>
                <a:gd name="T59" fmla="*/ 112 h 604"/>
                <a:gd name="T60" fmla="*/ 194 w 764"/>
                <a:gd name="T61" fmla="*/ 110 h 604"/>
                <a:gd name="T62" fmla="*/ 194 w 764"/>
                <a:gd name="T63" fmla="*/ 126 h 604"/>
                <a:gd name="T64" fmla="*/ 170 w 764"/>
                <a:gd name="T65" fmla="*/ 126 h 604"/>
                <a:gd name="T66" fmla="*/ 156 w 764"/>
                <a:gd name="T67" fmla="*/ 168 h 604"/>
                <a:gd name="T68" fmla="*/ 104 w 764"/>
                <a:gd name="T69" fmla="*/ 188 h 604"/>
                <a:gd name="T70" fmla="*/ 42 w 764"/>
                <a:gd name="T71" fmla="*/ 214 h 604"/>
                <a:gd name="T72" fmla="*/ 16 w 764"/>
                <a:gd name="T73" fmla="*/ 218 h 604"/>
                <a:gd name="T74" fmla="*/ 2 w 764"/>
                <a:gd name="T75" fmla="*/ 266 h 604"/>
                <a:gd name="T76" fmla="*/ 14 w 764"/>
                <a:gd name="T77" fmla="*/ 306 h 604"/>
                <a:gd name="T78" fmla="*/ 8 w 764"/>
                <a:gd name="T79" fmla="*/ 310 h 604"/>
                <a:gd name="T80" fmla="*/ 18 w 764"/>
                <a:gd name="T81" fmla="*/ 350 h 604"/>
                <a:gd name="T82" fmla="*/ 48 w 764"/>
                <a:gd name="T83" fmla="*/ 460 h 604"/>
                <a:gd name="T84" fmla="*/ 44 w 764"/>
                <a:gd name="T85" fmla="*/ 488 h 604"/>
                <a:gd name="T86" fmla="*/ 98 w 764"/>
                <a:gd name="T87" fmla="*/ 504 h 604"/>
                <a:gd name="T88" fmla="*/ 200 w 764"/>
                <a:gd name="T89" fmla="*/ 478 h 604"/>
                <a:gd name="T90" fmla="*/ 304 w 764"/>
                <a:gd name="T91" fmla="*/ 428 h 604"/>
                <a:gd name="T92" fmla="*/ 368 w 764"/>
                <a:gd name="T93" fmla="*/ 436 h 604"/>
                <a:gd name="T94" fmla="*/ 394 w 764"/>
                <a:gd name="T95" fmla="*/ 458 h 604"/>
                <a:gd name="T96" fmla="*/ 412 w 764"/>
                <a:gd name="T97" fmla="*/ 486 h 604"/>
                <a:gd name="T98" fmla="*/ 440 w 764"/>
                <a:gd name="T99" fmla="*/ 484 h 604"/>
                <a:gd name="T100" fmla="*/ 466 w 764"/>
                <a:gd name="T101" fmla="*/ 468 h 604"/>
                <a:gd name="T102" fmla="*/ 446 w 764"/>
                <a:gd name="T103" fmla="*/ 510 h 604"/>
                <a:gd name="T104" fmla="*/ 476 w 764"/>
                <a:gd name="T105" fmla="*/ 508 h 604"/>
                <a:gd name="T106" fmla="*/ 442 w 764"/>
                <a:gd name="T107" fmla="*/ 528 h 604"/>
                <a:gd name="T108" fmla="*/ 490 w 764"/>
                <a:gd name="T109" fmla="*/ 514 h 604"/>
                <a:gd name="T110" fmla="*/ 500 w 764"/>
                <a:gd name="T111" fmla="*/ 548 h 604"/>
                <a:gd name="T112" fmla="*/ 542 w 764"/>
                <a:gd name="T113" fmla="*/ 580 h 604"/>
                <a:gd name="T114" fmla="*/ 592 w 764"/>
                <a:gd name="T115" fmla="*/ 584 h 604"/>
                <a:gd name="T116" fmla="*/ 634 w 764"/>
                <a:gd name="T117" fmla="*/ 592 h 604"/>
                <a:gd name="T118" fmla="*/ 698 w 764"/>
                <a:gd name="T119" fmla="*/ 562 h 604"/>
                <a:gd name="T120" fmla="*/ 724 w 764"/>
                <a:gd name="T121" fmla="*/ 476 h 604"/>
                <a:gd name="T122" fmla="*/ 764 w 764"/>
                <a:gd name="T123" fmla="*/ 36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4" h="604">
                  <a:moveTo>
                    <a:pt x="756" y="302"/>
                  </a:moveTo>
                  <a:lnTo>
                    <a:pt x="754" y="300"/>
                  </a:lnTo>
                  <a:lnTo>
                    <a:pt x="756" y="300"/>
                  </a:lnTo>
                  <a:lnTo>
                    <a:pt x="762" y="288"/>
                  </a:lnTo>
                  <a:lnTo>
                    <a:pt x="758" y="280"/>
                  </a:lnTo>
                  <a:lnTo>
                    <a:pt x="752" y="280"/>
                  </a:lnTo>
                  <a:lnTo>
                    <a:pt x="752" y="294"/>
                  </a:lnTo>
                  <a:lnTo>
                    <a:pt x="742" y="278"/>
                  </a:lnTo>
                  <a:lnTo>
                    <a:pt x="714" y="254"/>
                  </a:lnTo>
                  <a:lnTo>
                    <a:pt x="710" y="224"/>
                  </a:lnTo>
                  <a:lnTo>
                    <a:pt x="706" y="232"/>
                  </a:lnTo>
                  <a:lnTo>
                    <a:pt x="696" y="222"/>
                  </a:lnTo>
                  <a:lnTo>
                    <a:pt x="692" y="232"/>
                  </a:lnTo>
                  <a:lnTo>
                    <a:pt x="690" y="232"/>
                  </a:lnTo>
                  <a:lnTo>
                    <a:pt x="688" y="214"/>
                  </a:lnTo>
                  <a:lnTo>
                    <a:pt x="678" y="200"/>
                  </a:lnTo>
                  <a:lnTo>
                    <a:pt x="674" y="198"/>
                  </a:lnTo>
                  <a:lnTo>
                    <a:pt x="676" y="190"/>
                  </a:lnTo>
                  <a:lnTo>
                    <a:pt x="660" y="180"/>
                  </a:lnTo>
                  <a:lnTo>
                    <a:pt x="652" y="178"/>
                  </a:lnTo>
                  <a:lnTo>
                    <a:pt x="648" y="168"/>
                  </a:lnTo>
                  <a:lnTo>
                    <a:pt x="646" y="168"/>
                  </a:lnTo>
                  <a:lnTo>
                    <a:pt x="638" y="168"/>
                  </a:lnTo>
                  <a:lnTo>
                    <a:pt x="630" y="164"/>
                  </a:lnTo>
                  <a:lnTo>
                    <a:pt x="628" y="156"/>
                  </a:lnTo>
                  <a:lnTo>
                    <a:pt x="624" y="154"/>
                  </a:lnTo>
                  <a:lnTo>
                    <a:pt x="620" y="122"/>
                  </a:lnTo>
                  <a:lnTo>
                    <a:pt x="614" y="116"/>
                  </a:lnTo>
                  <a:lnTo>
                    <a:pt x="610" y="86"/>
                  </a:lnTo>
                  <a:lnTo>
                    <a:pt x="594" y="70"/>
                  </a:lnTo>
                  <a:lnTo>
                    <a:pt x="582" y="74"/>
                  </a:lnTo>
                  <a:lnTo>
                    <a:pt x="580" y="72"/>
                  </a:lnTo>
                  <a:lnTo>
                    <a:pt x="572" y="40"/>
                  </a:lnTo>
                  <a:lnTo>
                    <a:pt x="566" y="34"/>
                  </a:lnTo>
                  <a:lnTo>
                    <a:pt x="566" y="26"/>
                  </a:lnTo>
                  <a:lnTo>
                    <a:pt x="562" y="22"/>
                  </a:lnTo>
                  <a:lnTo>
                    <a:pt x="560" y="8"/>
                  </a:lnTo>
                  <a:lnTo>
                    <a:pt x="558" y="0"/>
                  </a:lnTo>
                  <a:lnTo>
                    <a:pt x="546" y="8"/>
                  </a:lnTo>
                  <a:lnTo>
                    <a:pt x="534" y="38"/>
                  </a:lnTo>
                  <a:lnTo>
                    <a:pt x="536" y="42"/>
                  </a:lnTo>
                  <a:lnTo>
                    <a:pt x="532" y="62"/>
                  </a:lnTo>
                  <a:lnTo>
                    <a:pt x="534" y="88"/>
                  </a:lnTo>
                  <a:lnTo>
                    <a:pt x="528" y="118"/>
                  </a:lnTo>
                  <a:lnTo>
                    <a:pt x="520" y="134"/>
                  </a:lnTo>
                  <a:lnTo>
                    <a:pt x="508" y="138"/>
                  </a:lnTo>
                  <a:lnTo>
                    <a:pt x="494" y="130"/>
                  </a:lnTo>
                  <a:lnTo>
                    <a:pt x="488" y="120"/>
                  </a:lnTo>
                  <a:lnTo>
                    <a:pt x="472" y="118"/>
                  </a:lnTo>
                  <a:lnTo>
                    <a:pt x="456" y="102"/>
                  </a:lnTo>
                  <a:lnTo>
                    <a:pt x="442" y="104"/>
                  </a:lnTo>
                  <a:lnTo>
                    <a:pt x="440" y="92"/>
                  </a:lnTo>
                  <a:lnTo>
                    <a:pt x="426" y="86"/>
                  </a:lnTo>
                  <a:lnTo>
                    <a:pt x="434" y="60"/>
                  </a:lnTo>
                  <a:lnTo>
                    <a:pt x="436" y="62"/>
                  </a:lnTo>
                  <a:lnTo>
                    <a:pt x="438" y="54"/>
                  </a:lnTo>
                  <a:lnTo>
                    <a:pt x="442" y="56"/>
                  </a:lnTo>
                  <a:lnTo>
                    <a:pt x="444" y="50"/>
                  </a:lnTo>
                  <a:lnTo>
                    <a:pt x="442" y="46"/>
                  </a:lnTo>
                  <a:lnTo>
                    <a:pt x="452" y="34"/>
                  </a:lnTo>
                  <a:lnTo>
                    <a:pt x="442" y="34"/>
                  </a:lnTo>
                  <a:lnTo>
                    <a:pt x="440" y="22"/>
                  </a:lnTo>
                  <a:lnTo>
                    <a:pt x="432" y="32"/>
                  </a:lnTo>
                  <a:lnTo>
                    <a:pt x="432" y="30"/>
                  </a:lnTo>
                  <a:lnTo>
                    <a:pt x="432" y="30"/>
                  </a:lnTo>
                  <a:lnTo>
                    <a:pt x="428" y="26"/>
                  </a:lnTo>
                  <a:lnTo>
                    <a:pt x="416" y="32"/>
                  </a:lnTo>
                  <a:lnTo>
                    <a:pt x="408" y="28"/>
                  </a:lnTo>
                  <a:lnTo>
                    <a:pt x="396" y="28"/>
                  </a:lnTo>
                  <a:lnTo>
                    <a:pt x="388" y="24"/>
                  </a:lnTo>
                  <a:lnTo>
                    <a:pt x="376" y="22"/>
                  </a:lnTo>
                  <a:lnTo>
                    <a:pt x="370" y="14"/>
                  </a:lnTo>
                  <a:lnTo>
                    <a:pt x="368" y="18"/>
                  </a:lnTo>
                  <a:lnTo>
                    <a:pt x="360" y="10"/>
                  </a:lnTo>
                  <a:lnTo>
                    <a:pt x="358" y="12"/>
                  </a:lnTo>
                  <a:lnTo>
                    <a:pt x="356" y="10"/>
                  </a:lnTo>
                  <a:lnTo>
                    <a:pt x="344" y="16"/>
                  </a:lnTo>
                  <a:lnTo>
                    <a:pt x="342" y="10"/>
                  </a:lnTo>
                  <a:lnTo>
                    <a:pt x="330" y="16"/>
                  </a:lnTo>
                  <a:lnTo>
                    <a:pt x="320" y="8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14" y="22"/>
                  </a:lnTo>
                  <a:lnTo>
                    <a:pt x="318" y="30"/>
                  </a:lnTo>
                  <a:lnTo>
                    <a:pt x="330" y="28"/>
                  </a:lnTo>
                  <a:lnTo>
                    <a:pt x="336" y="30"/>
                  </a:lnTo>
                  <a:lnTo>
                    <a:pt x="348" y="22"/>
                  </a:lnTo>
                  <a:lnTo>
                    <a:pt x="346" y="18"/>
                  </a:lnTo>
                  <a:lnTo>
                    <a:pt x="354" y="20"/>
                  </a:lnTo>
                  <a:lnTo>
                    <a:pt x="364" y="24"/>
                  </a:lnTo>
                  <a:lnTo>
                    <a:pt x="364" y="30"/>
                  </a:lnTo>
                  <a:lnTo>
                    <a:pt x="356" y="34"/>
                  </a:lnTo>
                  <a:lnTo>
                    <a:pt x="336" y="32"/>
                  </a:lnTo>
                  <a:lnTo>
                    <a:pt x="332" y="38"/>
                  </a:lnTo>
                  <a:lnTo>
                    <a:pt x="332" y="38"/>
                  </a:lnTo>
                  <a:lnTo>
                    <a:pt x="330" y="36"/>
                  </a:lnTo>
                  <a:lnTo>
                    <a:pt x="320" y="44"/>
                  </a:lnTo>
                  <a:lnTo>
                    <a:pt x="318" y="54"/>
                  </a:lnTo>
                  <a:lnTo>
                    <a:pt x="320" y="54"/>
                  </a:lnTo>
                  <a:lnTo>
                    <a:pt x="320" y="56"/>
                  </a:lnTo>
                  <a:lnTo>
                    <a:pt x="314" y="56"/>
                  </a:lnTo>
                  <a:lnTo>
                    <a:pt x="302" y="76"/>
                  </a:lnTo>
                  <a:lnTo>
                    <a:pt x="308" y="84"/>
                  </a:lnTo>
                  <a:lnTo>
                    <a:pt x="308" y="84"/>
                  </a:lnTo>
                  <a:lnTo>
                    <a:pt x="302" y="82"/>
                  </a:lnTo>
                  <a:lnTo>
                    <a:pt x="288" y="82"/>
                  </a:lnTo>
                  <a:lnTo>
                    <a:pt x="284" y="84"/>
                  </a:lnTo>
                  <a:lnTo>
                    <a:pt x="286" y="80"/>
                  </a:lnTo>
                  <a:lnTo>
                    <a:pt x="274" y="68"/>
                  </a:lnTo>
                  <a:lnTo>
                    <a:pt x="258" y="62"/>
                  </a:lnTo>
                  <a:lnTo>
                    <a:pt x="246" y="68"/>
                  </a:lnTo>
                  <a:lnTo>
                    <a:pt x="240" y="58"/>
                  </a:lnTo>
                  <a:lnTo>
                    <a:pt x="240" y="76"/>
                  </a:lnTo>
                  <a:lnTo>
                    <a:pt x="224" y="78"/>
                  </a:lnTo>
                  <a:lnTo>
                    <a:pt x="226" y="86"/>
                  </a:lnTo>
                  <a:lnTo>
                    <a:pt x="218" y="84"/>
                  </a:lnTo>
                  <a:lnTo>
                    <a:pt x="222" y="94"/>
                  </a:lnTo>
                  <a:lnTo>
                    <a:pt x="212" y="96"/>
                  </a:lnTo>
                  <a:lnTo>
                    <a:pt x="214" y="102"/>
                  </a:lnTo>
                  <a:lnTo>
                    <a:pt x="208" y="112"/>
                  </a:lnTo>
                  <a:lnTo>
                    <a:pt x="208" y="114"/>
                  </a:lnTo>
                  <a:lnTo>
                    <a:pt x="208" y="114"/>
                  </a:lnTo>
                  <a:lnTo>
                    <a:pt x="204" y="106"/>
                  </a:lnTo>
                  <a:lnTo>
                    <a:pt x="194" y="110"/>
                  </a:lnTo>
                  <a:lnTo>
                    <a:pt x="194" y="112"/>
                  </a:lnTo>
                  <a:lnTo>
                    <a:pt x="194" y="120"/>
                  </a:lnTo>
                  <a:lnTo>
                    <a:pt x="196" y="126"/>
                  </a:lnTo>
                  <a:lnTo>
                    <a:pt x="194" y="126"/>
                  </a:lnTo>
                  <a:lnTo>
                    <a:pt x="194" y="128"/>
                  </a:lnTo>
                  <a:lnTo>
                    <a:pt x="182" y="108"/>
                  </a:lnTo>
                  <a:lnTo>
                    <a:pt x="180" y="120"/>
                  </a:lnTo>
                  <a:lnTo>
                    <a:pt x="170" y="126"/>
                  </a:lnTo>
                  <a:lnTo>
                    <a:pt x="166" y="136"/>
                  </a:lnTo>
                  <a:lnTo>
                    <a:pt x="170" y="146"/>
                  </a:lnTo>
                  <a:lnTo>
                    <a:pt x="162" y="154"/>
                  </a:lnTo>
                  <a:lnTo>
                    <a:pt x="156" y="168"/>
                  </a:lnTo>
                  <a:lnTo>
                    <a:pt x="146" y="174"/>
                  </a:lnTo>
                  <a:lnTo>
                    <a:pt x="120" y="182"/>
                  </a:lnTo>
                  <a:lnTo>
                    <a:pt x="112" y="182"/>
                  </a:lnTo>
                  <a:lnTo>
                    <a:pt x="104" y="188"/>
                  </a:lnTo>
                  <a:lnTo>
                    <a:pt x="84" y="196"/>
                  </a:lnTo>
                  <a:lnTo>
                    <a:pt x="66" y="192"/>
                  </a:lnTo>
                  <a:lnTo>
                    <a:pt x="50" y="204"/>
                  </a:lnTo>
                  <a:lnTo>
                    <a:pt x="42" y="214"/>
                  </a:lnTo>
                  <a:lnTo>
                    <a:pt x="24" y="220"/>
                  </a:lnTo>
                  <a:lnTo>
                    <a:pt x="20" y="226"/>
                  </a:lnTo>
                  <a:lnTo>
                    <a:pt x="20" y="218"/>
                  </a:lnTo>
                  <a:lnTo>
                    <a:pt x="16" y="218"/>
                  </a:lnTo>
                  <a:lnTo>
                    <a:pt x="14" y="220"/>
                  </a:lnTo>
                  <a:lnTo>
                    <a:pt x="8" y="232"/>
                  </a:lnTo>
                  <a:lnTo>
                    <a:pt x="10" y="252"/>
                  </a:lnTo>
                  <a:lnTo>
                    <a:pt x="2" y="266"/>
                  </a:lnTo>
                  <a:lnTo>
                    <a:pt x="2" y="276"/>
                  </a:lnTo>
                  <a:lnTo>
                    <a:pt x="18" y="308"/>
                  </a:lnTo>
                  <a:lnTo>
                    <a:pt x="16" y="310"/>
                  </a:lnTo>
                  <a:lnTo>
                    <a:pt x="14" y="306"/>
                  </a:lnTo>
                  <a:lnTo>
                    <a:pt x="10" y="308"/>
                  </a:lnTo>
                  <a:lnTo>
                    <a:pt x="12" y="316"/>
                  </a:lnTo>
                  <a:lnTo>
                    <a:pt x="10" y="316"/>
                  </a:lnTo>
                  <a:lnTo>
                    <a:pt x="8" y="310"/>
                  </a:lnTo>
                  <a:lnTo>
                    <a:pt x="4" y="308"/>
                  </a:lnTo>
                  <a:lnTo>
                    <a:pt x="0" y="312"/>
                  </a:lnTo>
                  <a:lnTo>
                    <a:pt x="14" y="330"/>
                  </a:lnTo>
                  <a:lnTo>
                    <a:pt x="18" y="350"/>
                  </a:lnTo>
                  <a:lnTo>
                    <a:pt x="32" y="374"/>
                  </a:lnTo>
                  <a:lnTo>
                    <a:pt x="34" y="400"/>
                  </a:lnTo>
                  <a:lnTo>
                    <a:pt x="48" y="428"/>
                  </a:lnTo>
                  <a:lnTo>
                    <a:pt x="48" y="460"/>
                  </a:lnTo>
                  <a:lnTo>
                    <a:pt x="44" y="468"/>
                  </a:lnTo>
                  <a:lnTo>
                    <a:pt x="36" y="468"/>
                  </a:lnTo>
                  <a:lnTo>
                    <a:pt x="36" y="486"/>
                  </a:lnTo>
                  <a:lnTo>
                    <a:pt x="44" y="488"/>
                  </a:lnTo>
                  <a:lnTo>
                    <a:pt x="56" y="502"/>
                  </a:lnTo>
                  <a:lnTo>
                    <a:pt x="92" y="508"/>
                  </a:lnTo>
                  <a:lnTo>
                    <a:pt x="94" y="504"/>
                  </a:lnTo>
                  <a:lnTo>
                    <a:pt x="98" y="504"/>
                  </a:lnTo>
                  <a:lnTo>
                    <a:pt x="110" y="492"/>
                  </a:lnTo>
                  <a:lnTo>
                    <a:pt x="120" y="492"/>
                  </a:lnTo>
                  <a:lnTo>
                    <a:pt x="132" y="480"/>
                  </a:lnTo>
                  <a:lnTo>
                    <a:pt x="200" y="478"/>
                  </a:lnTo>
                  <a:lnTo>
                    <a:pt x="210" y="460"/>
                  </a:lnTo>
                  <a:lnTo>
                    <a:pt x="246" y="444"/>
                  </a:lnTo>
                  <a:lnTo>
                    <a:pt x="284" y="438"/>
                  </a:lnTo>
                  <a:lnTo>
                    <a:pt x="304" y="428"/>
                  </a:lnTo>
                  <a:lnTo>
                    <a:pt x="336" y="426"/>
                  </a:lnTo>
                  <a:lnTo>
                    <a:pt x="348" y="430"/>
                  </a:lnTo>
                  <a:lnTo>
                    <a:pt x="362" y="440"/>
                  </a:lnTo>
                  <a:lnTo>
                    <a:pt x="368" y="436"/>
                  </a:lnTo>
                  <a:lnTo>
                    <a:pt x="388" y="446"/>
                  </a:lnTo>
                  <a:lnTo>
                    <a:pt x="386" y="444"/>
                  </a:lnTo>
                  <a:lnTo>
                    <a:pt x="396" y="448"/>
                  </a:lnTo>
                  <a:lnTo>
                    <a:pt x="394" y="458"/>
                  </a:lnTo>
                  <a:lnTo>
                    <a:pt x="406" y="464"/>
                  </a:lnTo>
                  <a:lnTo>
                    <a:pt x="418" y="486"/>
                  </a:lnTo>
                  <a:lnTo>
                    <a:pt x="418" y="488"/>
                  </a:lnTo>
                  <a:lnTo>
                    <a:pt x="412" y="486"/>
                  </a:lnTo>
                  <a:lnTo>
                    <a:pt x="412" y="496"/>
                  </a:lnTo>
                  <a:lnTo>
                    <a:pt x="432" y="508"/>
                  </a:lnTo>
                  <a:lnTo>
                    <a:pt x="432" y="494"/>
                  </a:lnTo>
                  <a:lnTo>
                    <a:pt x="440" y="484"/>
                  </a:lnTo>
                  <a:lnTo>
                    <a:pt x="456" y="47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8"/>
                  </a:lnTo>
                  <a:lnTo>
                    <a:pt x="456" y="482"/>
                  </a:lnTo>
                  <a:lnTo>
                    <a:pt x="456" y="498"/>
                  </a:lnTo>
                  <a:lnTo>
                    <a:pt x="448" y="498"/>
                  </a:lnTo>
                  <a:lnTo>
                    <a:pt x="446" y="510"/>
                  </a:lnTo>
                  <a:lnTo>
                    <a:pt x="466" y="508"/>
                  </a:lnTo>
                  <a:lnTo>
                    <a:pt x="472" y="490"/>
                  </a:lnTo>
                  <a:lnTo>
                    <a:pt x="476" y="498"/>
                  </a:lnTo>
                  <a:lnTo>
                    <a:pt x="476" y="508"/>
                  </a:lnTo>
                  <a:lnTo>
                    <a:pt x="468" y="520"/>
                  </a:lnTo>
                  <a:lnTo>
                    <a:pt x="456" y="514"/>
                  </a:lnTo>
                  <a:lnTo>
                    <a:pt x="438" y="518"/>
                  </a:lnTo>
                  <a:lnTo>
                    <a:pt x="442" y="528"/>
                  </a:lnTo>
                  <a:lnTo>
                    <a:pt x="448" y="528"/>
                  </a:lnTo>
                  <a:lnTo>
                    <a:pt x="480" y="524"/>
                  </a:lnTo>
                  <a:lnTo>
                    <a:pt x="470" y="520"/>
                  </a:lnTo>
                  <a:lnTo>
                    <a:pt x="490" y="514"/>
                  </a:lnTo>
                  <a:lnTo>
                    <a:pt x="490" y="520"/>
                  </a:lnTo>
                  <a:lnTo>
                    <a:pt x="498" y="530"/>
                  </a:lnTo>
                  <a:lnTo>
                    <a:pt x="500" y="538"/>
                  </a:lnTo>
                  <a:lnTo>
                    <a:pt x="500" y="548"/>
                  </a:lnTo>
                  <a:lnTo>
                    <a:pt x="504" y="560"/>
                  </a:lnTo>
                  <a:lnTo>
                    <a:pt x="514" y="572"/>
                  </a:lnTo>
                  <a:lnTo>
                    <a:pt x="536" y="584"/>
                  </a:lnTo>
                  <a:lnTo>
                    <a:pt x="542" y="580"/>
                  </a:lnTo>
                  <a:lnTo>
                    <a:pt x="552" y="584"/>
                  </a:lnTo>
                  <a:lnTo>
                    <a:pt x="570" y="594"/>
                  </a:lnTo>
                  <a:lnTo>
                    <a:pt x="596" y="578"/>
                  </a:lnTo>
                  <a:lnTo>
                    <a:pt x="592" y="584"/>
                  </a:lnTo>
                  <a:lnTo>
                    <a:pt x="608" y="580"/>
                  </a:lnTo>
                  <a:lnTo>
                    <a:pt x="610" y="588"/>
                  </a:lnTo>
                  <a:lnTo>
                    <a:pt x="628" y="604"/>
                  </a:lnTo>
                  <a:lnTo>
                    <a:pt x="634" y="592"/>
                  </a:lnTo>
                  <a:lnTo>
                    <a:pt x="636" y="592"/>
                  </a:lnTo>
                  <a:lnTo>
                    <a:pt x="662" y="572"/>
                  </a:lnTo>
                  <a:lnTo>
                    <a:pt x="684" y="570"/>
                  </a:lnTo>
                  <a:lnTo>
                    <a:pt x="698" y="562"/>
                  </a:lnTo>
                  <a:lnTo>
                    <a:pt x="702" y="522"/>
                  </a:lnTo>
                  <a:lnTo>
                    <a:pt x="708" y="510"/>
                  </a:lnTo>
                  <a:lnTo>
                    <a:pt x="710" y="514"/>
                  </a:lnTo>
                  <a:lnTo>
                    <a:pt x="724" y="476"/>
                  </a:lnTo>
                  <a:lnTo>
                    <a:pt x="722" y="472"/>
                  </a:lnTo>
                  <a:lnTo>
                    <a:pt x="744" y="446"/>
                  </a:lnTo>
                  <a:lnTo>
                    <a:pt x="754" y="422"/>
                  </a:lnTo>
                  <a:lnTo>
                    <a:pt x="764" y="364"/>
                  </a:lnTo>
                  <a:lnTo>
                    <a:pt x="756" y="332"/>
                  </a:lnTo>
                  <a:lnTo>
                    <a:pt x="756" y="3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4" name="Freeform 77"/>
            <p:cNvSpPr>
              <a:spLocks/>
            </p:cNvSpPr>
            <p:nvPr userDrawn="1"/>
          </p:nvSpPr>
          <p:spPr bwMode="black">
            <a:xfrm>
              <a:off x="7885113" y="3556000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14 h 14"/>
                <a:gd name="T4" fmla="*/ 14 w 14"/>
                <a:gd name="T5" fmla="*/ 12 h 14"/>
                <a:gd name="T6" fmla="*/ 10 w 14"/>
                <a:gd name="T7" fmla="*/ 0 h 14"/>
                <a:gd name="T8" fmla="*/ 0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0" y="14"/>
                  </a:lnTo>
                  <a:lnTo>
                    <a:pt x="14" y="12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5" name="Freeform 78"/>
            <p:cNvSpPr>
              <a:spLocks/>
            </p:cNvSpPr>
            <p:nvPr userDrawn="1"/>
          </p:nvSpPr>
          <p:spPr bwMode="black">
            <a:xfrm>
              <a:off x="7967663" y="3635375"/>
              <a:ext cx="28575" cy="19050"/>
            </a:xfrm>
            <a:custGeom>
              <a:avLst/>
              <a:gdLst>
                <a:gd name="T0" fmla="*/ 0 w 18"/>
                <a:gd name="T1" fmla="*/ 6 h 12"/>
                <a:gd name="T2" fmla="*/ 2 w 18"/>
                <a:gd name="T3" fmla="*/ 12 h 12"/>
                <a:gd name="T4" fmla="*/ 18 w 18"/>
                <a:gd name="T5" fmla="*/ 6 h 12"/>
                <a:gd name="T6" fmla="*/ 10 w 18"/>
                <a:gd name="T7" fmla="*/ 0 h 12"/>
                <a:gd name="T8" fmla="*/ 0 w 1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0" y="6"/>
                  </a:moveTo>
                  <a:lnTo>
                    <a:pt x="2" y="12"/>
                  </a:lnTo>
                  <a:lnTo>
                    <a:pt x="18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6" name="Freeform 79"/>
            <p:cNvSpPr>
              <a:spLocks/>
            </p:cNvSpPr>
            <p:nvPr userDrawn="1"/>
          </p:nvSpPr>
          <p:spPr bwMode="black">
            <a:xfrm>
              <a:off x="8221663" y="4422775"/>
              <a:ext cx="31750" cy="44450"/>
            </a:xfrm>
            <a:custGeom>
              <a:avLst/>
              <a:gdLst>
                <a:gd name="T0" fmla="*/ 16 w 20"/>
                <a:gd name="T1" fmla="*/ 20 h 28"/>
                <a:gd name="T2" fmla="*/ 16 w 20"/>
                <a:gd name="T3" fmla="*/ 10 h 28"/>
                <a:gd name="T4" fmla="*/ 0 w 20"/>
                <a:gd name="T5" fmla="*/ 0 h 28"/>
                <a:gd name="T6" fmla="*/ 8 w 20"/>
                <a:gd name="T7" fmla="*/ 22 h 28"/>
                <a:gd name="T8" fmla="*/ 4 w 20"/>
                <a:gd name="T9" fmla="*/ 24 h 28"/>
                <a:gd name="T10" fmla="*/ 20 w 20"/>
                <a:gd name="T11" fmla="*/ 28 h 28"/>
                <a:gd name="T12" fmla="*/ 16 w 20"/>
                <a:gd name="T13" fmla="*/ 20 h 28"/>
                <a:gd name="T14" fmla="*/ 16 w 20"/>
                <a:gd name="T15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8">
                  <a:moveTo>
                    <a:pt x="16" y="20"/>
                  </a:moveTo>
                  <a:lnTo>
                    <a:pt x="16" y="10"/>
                  </a:lnTo>
                  <a:lnTo>
                    <a:pt x="0" y="0"/>
                  </a:lnTo>
                  <a:lnTo>
                    <a:pt x="8" y="22"/>
                  </a:lnTo>
                  <a:lnTo>
                    <a:pt x="4" y="24"/>
                  </a:lnTo>
                  <a:lnTo>
                    <a:pt x="20" y="28"/>
                  </a:lnTo>
                  <a:lnTo>
                    <a:pt x="16" y="20"/>
                  </a:lnTo>
                  <a:lnTo>
                    <a:pt x="1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7" name="Freeform 80"/>
            <p:cNvSpPr>
              <a:spLocks/>
            </p:cNvSpPr>
            <p:nvPr userDrawn="1"/>
          </p:nvSpPr>
          <p:spPr bwMode="black">
            <a:xfrm>
              <a:off x="8132763" y="4464050"/>
              <a:ext cx="114300" cy="127000"/>
            </a:xfrm>
            <a:custGeom>
              <a:avLst/>
              <a:gdLst>
                <a:gd name="T0" fmla="*/ 36 w 72"/>
                <a:gd name="T1" fmla="*/ 12 h 80"/>
                <a:gd name="T2" fmla="*/ 0 w 72"/>
                <a:gd name="T3" fmla="*/ 0 h 80"/>
                <a:gd name="T4" fmla="*/ 0 w 72"/>
                <a:gd name="T5" fmla="*/ 18 h 80"/>
                <a:gd name="T6" fmla="*/ 12 w 72"/>
                <a:gd name="T7" fmla="*/ 38 h 80"/>
                <a:gd name="T8" fmla="*/ 10 w 72"/>
                <a:gd name="T9" fmla="*/ 40 h 80"/>
                <a:gd name="T10" fmla="*/ 12 w 72"/>
                <a:gd name="T11" fmla="*/ 58 h 80"/>
                <a:gd name="T12" fmla="*/ 22 w 72"/>
                <a:gd name="T13" fmla="*/ 70 h 80"/>
                <a:gd name="T14" fmla="*/ 26 w 72"/>
                <a:gd name="T15" fmla="*/ 70 h 80"/>
                <a:gd name="T16" fmla="*/ 22 w 72"/>
                <a:gd name="T17" fmla="*/ 76 h 80"/>
                <a:gd name="T18" fmla="*/ 44 w 72"/>
                <a:gd name="T19" fmla="*/ 80 h 80"/>
                <a:gd name="T20" fmla="*/ 48 w 72"/>
                <a:gd name="T21" fmla="*/ 70 h 80"/>
                <a:gd name="T22" fmla="*/ 52 w 72"/>
                <a:gd name="T23" fmla="*/ 70 h 80"/>
                <a:gd name="T24" fmla="*/ 58 w 72"/>
                <a:gd name="T25" fmla="*/ 58 h 80"/>
                <a:gd name="T26" fmla="*/ 64 w 72"/>
                <a:gd name="T27" fmla="*/ 58 h 80"/>
                <a:gd name="T28" fmla="*/ 72 w 72"/>
                <a:gd name="T29" fmla="*/ 36 h 80"/>
                <a:gd name="T30" fmla="*/ 72 w 72"/>
                <a:gd name="T31" fmla="*/ 18 h 80"/>
                <a:gd name="T32" fmla="*/ 66 w 72"/>
                <a:gd name="T33" fmla="*/ 4 h 80"/>
                <a:gd name="T34" fmla="*/ 36 w 72"/>
                <a:gd name="T35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80">
                  <a:moveTo>
                    <a:pt x="36" y="12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2" y="38"/>
                  </a:lnTo>
                  <a:lnTo>
                    <a:pt x="10" y="40"/>
                  </a:lnTo>
                  <a:lnTo>
                    <a:pt x="12" y="58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22" y="76"/>
                  </a:lnTo>
                  <a:lnTo>
                    <a:pt x="44" y="80"/>
                  </a:lnTo>
                  <a:lnTo>
                    <a:pt x="48" y="70"/>
                  </a:lnTo>
                  <a:lnTo>
                    <a:pt x="52" y="70"/>
                  </a:lnTo>
                  <a:lnTo>
                    <a:pt x="58" y="58"/>
                  </a:lnTo>
                  <a:lnTo>
                    <a:pt x="64" y="58"/>
                  </a:lnTo>
                  <a:lnTo>
                    <a:pt x="72" y="36"/>
                  </a:lnTo>
                  <a:lnTo>
                    <a:pt x="72" y="18"/>
                  </a:lnTo>
                  <a:lnTo>
                    <a:pt x="66" y="4"/>
                  </a:lnTo>
                  <a:lnTo>
                    <a:pt x="3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8" name="Freeform 81"/>
            <p:cNvSpPr>
              <a:spLocks/>
            </p:cNvSpPr>
            <p:nvPr userDrawn="1"/>
          </p:nvSpPr>
          <p:spPr bwMode="black">
            <a:xfrm>
              <a:off x="7707313" y="3152775"/>
              <a:ext cx="625475" cy="314325"/>
            </a:xfrm>
            <a:custGeom>
              <a:avLst/>
              <a:gdLst>
                <a:gd name="T0" fmla="*/ 264 w 394"/>
                <a:gd name="T1" fmla="*/ 64 h 198"/>
                <a:gd name="T2" fmla="*/ 202 w 394"/>
                <a:gd name="T3" fmla="*/ 40 h 198"/>
                <a:gd name="T4" fmla="*/ 198 w 394"/>
                <a:gd name="T5" fmla="*/ 40 h 198"/>
                <a:gd name="T6" fmla="*/ 174 w 394"/>
                <a:gd name="T7" fmla="*/ 36 h 198"/>
                <a:gd name="T8" fmla="*/ 126 w 394"/>
                <a:gd name="T9" fmla="*/ 28 h 198"/>
                <a:gd name="T10" fmla="*/ 120 w 394"/>
                <a:gd name="T11" fmla="*/ 26 h 198"/>
                <a:gd name="T12" fmla="*/ 88 w 394"/>
                <a:gd name="T13" fmla="*/ 28 h 198"/>
                <a:gd name="T14" fmla="*/ 122 w 394"/>
                <a:gd name="T15" fmla="*/ 34 h 198"/>
                <a:gd name="T16" fmla="*/ 94 w 394"/>
                <a:gd name="T17" fmla="*/ 56 h 198"/>
                <a:gd name="T18" fmla="*/ 84 w 394"/>
                <a:gd name="T19" fmla="*/ 54 h 198"/>
                <a:gd name="T20" fmla="*/ 74 w 394"/>
                <a:gd name="T21" fmla="*/ 40 h 198"/>
                <a:gd name="T22" fmla="*/ 72 w 394"/>
                <a:gd name="T23" fmla="*/ 40 h 198"/>
                <a:gd name="T24" fmla="*/ 68 w 394"/>
                <a:gd name="T25" fmla="*/ 8 h 198"/>
                <a:gd name="T26" fmla="*/ 46 w 394"/>
                <a:gd name="T27" fmla="*/ 0 h 198"/>
                <a:gd name="T28" fmla="*/ 12 w 394"/>
                <a:gd name="T29" fmla="*/ 10 h 198"/>
                <a:gd name="T30" fmla="*/ 12 w 394"/>
                <a:gd name="T31" fmla="*/ 10 h 198"/>
                <a:gd name="T32" fmla="*/ 4 w 394"/>
                <a:gd name="T33" fmla="*/ 20 h 198"/>
                <a:gd name="T34" fmla="*/ 4 w 394"/>
                <a:gd name="T35" fmla="*/ 24 h 198"/>
                <a:gd name="T36" fmla="*/ 28 w 394"/>
                <a:gd name="T37" fmla="*/ 38 h 198"/>
                <a:gd name="T38" fmla="*/ 36 w 394"/>
                <a:gd name="T39" fmla="*/ 40 h 198"/>
                <a:gd name="T40" fmla="*/ 60 w 394"/>
                <a:gd name="T41" fmla="*/ 40 h 198"/>
                <a:gd name="T42" fmla="*/ 50 w 394"/>
                <a:gd name="T43" fmla="*/ 40 h 198"/>
                <a:gd name="T44" fmla="*/ 26 w 394"/>
                <a:gd name="T45" fmla="*/ 46 h 198"/>
                <a:gd name="T46" fmla="*/ 34 w 394"/>
                <a:gd name="T47" fmla="*/ 54 h 198"/>
                <a:gd name="T48" fmla="*/ 44 w 394"/>
                <a:gd name="T49" fmla="*/ 74 h 198"/>
                <a:gd name="T50" fmla="*/ 60 w 394"/>
                <a:gd name="T51" fmla="*/ 64 h 198"/>
                <a:gd name="T52" fmla="*/ 78 w 394"/>
                <a:gd name="T53" fmla="*/ 74 h 198"/>
                <a:gd name="T54" fmla="*/ 114 w 394"/>
                <a:gd name="T55" fmla="*/ 88 h 198"/>
                <a:gd name="T56" fmla="*/ 154 w 394"/>
                <a:gd name="T57" fmla="*/ 120 h 198"/>
                <a:gd name="T58" fmla="*/ 156 w 394"/>
                <a:gd name="T59" fmla="*/ 130 h 198"/>
                <a:gd name="T60" fmla="*/ 154 w 394"/>
                <a:gd name="T61" fmla="*/ 132 h 198"/>
                <a:gd name="T62" fmla="*/ 134 w 394"/>
                <a:gd name="T63" fmla="*/ 156 h 198"/>
                <a:gd name="T64" fmla="*/ 162 w 394"/>
                <a:gd name="T65" fmla="*/ 150 h 198"/>
                <a:gd name="T66" fmla="*/ 202 w 394"/>
                <a:gd name="T67" fmla="*/ 168 h 198"/>
                <a:gd name="T68" fmla="*/ 202 w 394"/>
                <a:gd name="T69" fmla="*/ 170 h 198"/>
                <a:gd name="T70" fmla="*/ 206 w 394"/>
                <a:gd name="T71" fmla="*/ 170 h 198"/>
                <a:gd name="T72" fmla="*/ 248 w 394"/>
                <a:gd name="T73" fmla="*/ 162 h 198"/>
                <a:gd name="T74" fmla="*/ 248 w 394"/>
                <a:gd name="T75" fmla="*/ 150 h 198"/>
                <a:gd name="T76" fmla="*/ 256 w 394"/>
                <a:gd name="T77" fmla="*/ 146 h 198"/>
                <a:gd name="T78" fmla="*/ 258 w 394"/>
                <a:gd name="T79" fmla="*/ 142 h 198"/>
                <a:gd name="T80" fmla="*/ 296 w 394"/>
                <a:gd name="T81" fmla="*/ 152 h 198"/>
                <a:gd name="T82" fmla="*/ 308 w 394"/>
                <a:gd name="T83" fmla="*/ 168 h 198"/>
                <a:gd name="T84" fmla="*/ 326 w 394"/>
                <a:gd name="T85" fmla="*/ 186 h 198"/>
                <a:gd name="T86" fmla="*/ 376 w 394"/>
                <a:gd name="T87" fmla="*/ 198 h 198"/>
                <a:gd name="T88" fmla="*/ 384 w 394"/>
                <a:gd name="T89" fmla="*/ 190 h 198"/>
                <a:gd name="T90" fmla="*/ 370 w 394"/>
                <a:gd name="T91" fmla="*/ 180 h 198"/>
                <a:gd name="T92" fmla="*/ 356 w 394"/>
                <a:gd name="T93" fmla="*/ 170 h 198"/>
                <a:gd name="T94" fmla="*/ 344 w 394"/>
                <a:gd name="T95" fmla="*/ 160 h 198"/>
                <a:gd name="T96" fmla="*/ 320 w 394"/>
                <a:gd name="T97" fmla="*/ 134 h 198"/>
                <a:gd name="T98" fmla="*/ 332 w 394"/>
                <a:gd name="T99" fmla="*/ 124 h 198"/>
                <a:gd name="T100" fmla="*/ 294 w 394"/>
                <a:gd name="T101" fmla="*/ 9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4" h="198">
                  <a:moveTo>
                    <a:pt x="286" y="80"/>
                  </a:moveTo>
                  <a:lnTo>
                    <a:pt x="264" y="64"/>
                  </a:lnTo>
                  <a:lnTo>
                    <a:pt x="202" y="42"/>
                  </a:lnTo>
                  <a:lnTo>
                    <a:pt x="202" y="40"/>
                  </a:lnTo>
                  <a:lnTo>
                    <a:pt x="200" y="40"/>
                  </a:lnTo>
                  <a:lnTo>
                    <a:pt x="198" y="40"/>
                  </a:lnTo>
                  <a:lnTo>
                    <a:pt x="198" y="40"/>
                  </a:lnTo>
                  <a:lnTo>
                    <a:pt x="174" y="36"/>
                  </a:lnTo>
                  <a:lnTo>
                    <a:pt x="138" y="20"/>
                  </a:lnTo>
                  <a:lnTo>
                    <a:pt x="126" y="28"/>
                  </a:lnTo>
                  <a:lnTo>
                    <a:pt x="124" y="30"/>
                  </a:lnTo>
                  <a:lnTo>
                    <a:pt x="120" y="26"/>
                  </a:lnTo>
                  <a:lnTo>
                    <a:pt x="102" y="22"/>
                  </a:lnTo>
                  <a:lnTo>
                    <a:pt x="88" y="28"/>
                  </a:lnTo>
                  <a:lnTo>
                    <a:pt x="122" y="32"/>
                  </a:lnTo>
                  <a:lnTo>
                    <a:pt x="122" y="34"/>
                  </a:lnTo>
                  <a:lnTo>
                    <a:pt x="110" y="34"/>
                  </a:lnTo>
                  <a:lnTo>
                    <a:pt x="94" y="56"/>
                  </a:lnTo>
                  <a:lnTo>
                    <a:pt x="90" y="56"/>
                  </a:lnTo>
                  <a:lnTo>
                    <a:pt x="84" y="54"/>
                  </a:lnTo>
                  <a:lnTo>
                    <a:pt x="80" y="42"/>
                  </a:lnTo>
                  <a:lnTo>
                    <a:pt x="74" y="40"/>
                  </a:lnTo>
                  <a:lnTo>
                    <a:pt x="74" y="42"/>
                  </a:lnTo>
                  <a:lnTo>
                    <a:pt x="72" y="40"/>
                  </a:lnTo>
                  <a:lnTo>
                    <a:pt x="72" y="18"/>
                  </a:lnTo>
                  <a:lnTo>
                    <a:pt x="68" y="8"/>
                  </a:lnTo>
                  <a:lnTo>
                    <a:pt x="54" y="8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0" y="12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22" y="2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6" y="40"/>
                  </a:lnTo>
                  <a:lnTo>
                    <a:pt x="60" y="36"/>
                  </a:lnTo>
                  <a:lnTo>
                    <a:pt x="60" y="40"/>
                  </a:lnTo>
                  <a:lnTo>
                    <a:pt x="58" y="40"/>
                  </a:lnTo>
                  <a:lnTo>
                    <a:pt x="50" y="40"/>
                  </a:lnTo>
                  <a:lnTo>
                    <a:pt x="42" y="44"/>
                  </a:lnTo>
                  <a:lnTo>
                    <a:pt x="26" y="46"/>
                  </a:lnTo>
                  <a:lnTo>
                    <a:pt x="26" y="52"/>
                  </a:lnTo>
                  <a:lnTo>
                    <a:pt x="34" y="54"/>
                  </a:lnTo>
                  <a:lnTo>
                    <a:pt x="42" y="60"/>
                  </a:lnTo>
                  <a:lnTo>
                    <a:pt x="44" y="74"/>
                  </a:lnTo>
                  <a:lnTo>
                    <a:pt x="58" y="72"/>
                  </a:lnTo>
                  <a:lnTo>
                    <a:pt x="60" y="64"/>
                  </a:lnTo>
                  <a:lnTo>
                    <a:pt x="72" y="74"/>
                  </a:lnTo>
                  <a:lnTo>
                    <a:pt x="78" y="74"/>
                  </a:lnTo>
                  <a:lnTo>
                    <a:pt x="86" y="82"/>
                  </a:lnTo>
                  <a:lnTo>
                    <a:pt x="114" y="88"/>
                  </a:lnTo>
                  <a:lnTo>
                    <a:pt x="142" y="98"/>
                  </a:lnTo>
                  <a:lnTo>
                    <a:pt x="154" y="120"/>
                  </a:lnTo>
                  <a:lnTo>
                    <a:pt x="148" y="126"/>
                  </a:lnTo>
                  <a:lnTo>
                    <a:pt x="156" y="130"/>
                  </a:lnTo>
                  <a:lnTo>
                    <a:pt x="154" y="130"/>
                  </a:lnTo>
                  <a:lnTo>
                    <a:pt x="154" y="132"/>
                  </a:lnTo>
                  <a:lnTo>
                    <a:pt x="146" y="132"/>
                  </a:lnTo>
                  <a:lnTo>
                    <a:pt x="134" y="156"/>
                  </a:lnTo>
                  <a:lnTo>
                    <a:pt x="160" y="154"/>
                  </a:lnTo>
                  <a:lnTo>
                    <a:pt x="162" y="150"/>
                  </a:lnTo>
                  <a:lnTo>
                    <a:pt x="178" y="150"/>
                  </a:lnTo>
                  <a:lnTo>
                    <a:pt x="202" y="168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6" y="172"/>
                  </a:lnTo>
                  <a:lnTo>
                    <a:pt x="206" y="170"/>
                  </a:lnTo>
                  <a:lnTo>
                    <a:pt x="234" y="172"/>
                  </a:lnTo>
                  <a:lnTo>
                    <a:pt x="248" y="162"/>
                  </a:lnTo>
                  <a:lnTo>
                    <a:pt x="240" y="154"/>
                  </a:lnTo>
                  <a:lnTo>
                    <a:pt x="248" y="150"/>
                  </a:lnTo>
                  <a:lnTo>
                    <a:pt x="250" y="148"/>
                  </a:lnTo>
                  <a:lnTo>
                    <a:pt x="256" y="146"/>
                  </a:lnTo>
                  <a:lnTo>
                    <a:pt x="256" y="142"/>
                  </a:lnTo>
                  <a:lnTo>
                    <a:pt x="258" y="142"/>
                  </a:lnTo>
                  <a:lnTo>
                    <a:pt x="264" y="140"/>
                  </a:lnTo>
                  <a:lnTo>
                    <a:pt x="296" y="152"/>
                  </a:lnTo>
                  <a:lnTo>
                    <a:pt x="304" y="168"/>
                  </a:lnTo>
                  <a:lnTo>
                    <a:pt x="308" y="168"/>
                  </a:lnTo>
                  <a:lnTo>
                    <a:pt x="308" y="172"/>
                  </a:lnTo>
                  <a:lnTo>
                    <a:pt x="326" y="186"/>
                  </a:lnTo>
                  <a:lnTo>
                    <a:pt x="366" y="194"/>
                  </a:lnTo>
                  <a:lnTo>
                    <a:pt x="376" y="198"/>
                  </a:lnTo>
                  <a:lnTo>
                    <a:pt x="386" y="192"/>
                  </a:lnTo>
                  <a:lnTo>
                    <a:pt x="384" y="190"/>
                  </a:lnTo>
                  <a:lnTo>
                    <a:pt x="394" y="188"/>
                  </a:lnTo>
                  <a:lnTo>
                    <a:pt x="370" y="180"/>
                  </a:lnTo>
                  <a:lnTo>
                    <a:pt x="372" y="176"/>
                  </a:lnTo>
                  <a:lnTo>
                    <a:pt x="356" y="170"/>
                  </a:lnTo>
                  <a:lnTo>
                    <a:pt x="356" y="164"/>
                  </a:lnTo>
                  <a:lnTo>
                    <a:pt x="344" y="160"/>
                  </a:lnTo>
                  <a:lnTo>
                    <a:pt x="332" y="146"/>
                  </a:lnTo>
                  <a:lnTo>
                    <a:pt x="320" y="134"/>
                  </a:lnTo>
                  <a:lnTo>
                    <a:pt x="318" y="126"/>
                  </a:lnTo>
                  <a:lnTo>
                    <a:pt x="332" y="124"/>
                  </a:lnTo>
                  <a:lnTo>
                    <a:pt x="326" y="108"/>
                  </a:lnTo>
                  <a:lnTo>
                    <a:pt x="294" y="96"/>
                  </a:lnTo>
                  <a:lnTo>
                    <a:pt x="28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9" name="Freeform 82"/>
            <p:cNvSpPr>
              <a:spLocks/>
            </p:cNvSpPr>
            <p:nvPr userDrawn="1"/>
          </p:nvSpPr>
          <p:spPr bwMode="black">
            <a:xfrm>
              <a:off x="8301038" y="3419475"/>
              <a:ext cx="25400" cy="19050"/>
            </a:xfrm>
            <a:custGeom>
              <a:avLst/>
              <a:gdLst>
                <a:gd name="T0" fmla="*/ 4 w 16"/>
                <a:gd name="T1" fmla="*/ 10 h 12"/>
                <a:gd name="T2" fmla="*/ 16 w 16"/>
                <a:gd name="T3" fmla="*/ 12 h 12"/>
                <a:gd name="T4" fmla="*/ 14 w 16"/>
                <a:gd name="T5" fmla="*/ 2 h 12"/>
                <a:gd name="T6" fmla="*/ 0 w 16"/>
                <a:gd name="T7" fmla="*/ 0 h 12"/>
                <a:gd name="T8" fmla="*/ 4 w 16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4" y="10"/>
                  </a:moveTo>
                  <a:lnTo>
                    <a:pt x="16" y="12"/>
                  </a:lnTo>
                  <a:lnTo>
                    <a:pt x="14" y="2"/>
                  </a:lnTo>
                  <a:lnTo>
                    <a:pt x="0" y="0"/>
                  </a:ln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40" name="Freeform 83"/>
            <p:cNvSpPr>
              <a:spLocks/>
            </p:cNvSpPr>
            <p:nvPr userDrawn="1"/>
          </p:nvSpPr>
          <p:spPr bwMode="black">
            <a:xfrm>
              <a:off x="8215313" y="3267075"/>
              <a:ext cx="152400" cy="69850"/>
            </a:xfrm>
            <a:custGeom>
              <a:avLst/>
              <a:gdLst>
                <a:gd name="T0" fmla="*/ 12 w 96"/>
                <a:gd name="T1" fmla="*/ 26 h 44"/>
                <a:gd name="T2" fmla="*/ 0 w 96"/>
                <a:gd name="T3" fmla="*/ 24 h 44"/>
                <a:gd name="T4" fmla="*/ 14 w 96"/>
                <a:gd name="T5" fmla="*/ 38 h 44"/>
                <a:gd name="T6" fmla="*/ 14 w 96"/>
                <a:gd name="T7" fmla="*/ 28 h 44"/>
                <a:gd name="T8" fmla="*/ 16 w 96"/>
                <a:gd name="T9" fmla="*/ 28 h 44"/>
                <a:gd name="T10" fmla="*/ 20 w 96"/>
                <a:gd name="T11" fmla="*/ 36 h 44"/>
                <a:gd name="T12" fmla="*/ 34 w 96"/>
                <a:gd name="T13" fmla="*/ 42 h 44"/>
                <a:gd name="T14" fmla="*/ 38 w 96"/>
                <a:gd name="T15" fmla="*/ 40 h 44"/>
                <a:gd name="T16" fmla="*/ 44 w 96"/>
                <a:gd name="T17" fmla="*/ 44 h 44"/>
                <a:gd name="T18" fmla="*/ 62 w 96"/>
                <a:gd name="T19" fmla="*/ 44 h 44"/>
                <a:gd name="T20" fmla="*/ 76 w 96"/>
                <a:gd name="T21" fmla="*/ 38 h 44"/>
                <a:gd name="T22" fmla="*/ 82 w 96"/>
                <a:gd name="T23" fmla="*/ 30 h 44"/>
                <a:gd name="T24" fmla="*/ 88 w 96"/>
                <a:gd name="T25" fmla="*/ 30 h 44"/>
                <a:gd name="T26" fmla="*/ 96 w 96"/>
                <a:gd name="T27" fmla="*/ 6 h 44"/>
                <a:gd name="T28" fmla="*/ 90 w 96"/>
                <a:gd name="T29" fmla="*/ 0 h 44"/>
                <a:gd name="T30" fmla="*/ 76 w 96"/>
                <a:gd name="T31" fmla="*/ 2 h 44"/>
                <a:gd name="T32" fmla="*/ 78 w 96"/>
                <a:gd name="T33" fmla="*/ 12 h 44"/>
                <a:gd name="T34" fmla="*/ 62 w 96"/>
                <a:gd name="T35" fmla="*/ 24 h 44"/>
                <a:gd name="T36" fmla="*/ 54 w 96"/>
                <a:gd name="T37" fmla="*/ 22 h 44"/>
                <a:gd name="T38" fmla="*/ 56 w 96"/>
                <a:gd name="T39" fmla="*/ 10 h 44"/>
                <a:gd name="T40" fmla="*/ 42 w 96"/>
                <a:gd name="T41" fmla="*/ 24 h 44"/>
                <a:gd name="T42" fmla="*/ 12 w 96"/>
                <a:gd name="T43" fmla="*/ 24 h 44"/>
                <a:gd name="T44" fmla="*/ 12 w 96"/>
                <a:gd name="T45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44">
                  <a:moveTo>
                    <a:pt x="12" y="26"/>
                  </a:moveTo>
                  <a:lnTo>
                    <a:pt x="0" y="24"/>
                  </a:lnTo>
                  <a:lnTo>
                    <a:pt x="14" y="3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20" y="36"/>
                  </a:lnTo>
                  <a:lnTo>
                    <a:pt x="34" y="42"/>
                  </a:lnTo>
                  <a:lnTo>
                    <a:pt x="38" y="40"/>
                  </a:lnTo>
                  <a:lnTo>
                    <a:pt x="44" y="44"/>
                  </a:lnTo>
                  <a:lnTo>
                    <a:pt x="62" y="44"/>
                  </a:lnTo>
                  <a:lnTo>
                    <a:pt x="76" y="38"/>
                  </a:lnTo>
                  <a:lnTo>
                    <a:pt x="82" y="30"/>
                  </a:lnTo>
                  <a:lnTo>
                    <a:pt x="88" y="30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6" y="2"/>
                  </a:lnTo>
                  <a:lnTo>
                    <a:pt x="78" y="12"/>
                  </a:lnTo>
                  <a:lnTo>
                    <a:pt x="62" y="24"/>
                  </a:lnTo>
                  <a:lnTo>
                    <a:pt x="54" y="22"/>
                  </a:lnTo>
                  <a:lnTo>
                    <a:pt x="56" y="10"/>
                  </a:lnTo>
                  <a:lnTo>
                    <a:pt x="42" y="24"/>
                  </a:lnTo>
                  <a:lnTo>
                    <a:pt x="12" y="24"/>
                  </a:lnTo>
                  <a:lnTo>
                    <a:pt x="1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41" name="Freeform 84"/>
            <p:cNvSpPr>
              <a:spLocks/>
            </p:cNvSpPr>
            <p:nvPr userDrawn="1"/>
          </p:nvSpPr>
          <p:spPr bwMode="black">
            <a:xfrm>
              <a:off x="8358188" y="3241675"/>
              <a:ext cx="34925" cy="50800"/>
            </a:xfrm>
            <a:custGeom>
              <a:avLst/>
              <a:gdLst>
                <a:gd name="T0" fmla="*/ 16 w 22"/>
                <a:gd name="T1" fmla="*/ 32 h 32"/>
                <a:gd name="T2" fmla="*/ 22 w 22"/>
                <a:gd name="T3" fmla="*/ 20 h 32"/>
                <a:gd name="T4" fmla="*/ 16 w 22"/>
                <a:gd name="T5" fmla="*/ 12 h 32"/>
                <a:gd name="T6" fmla="*/ 0 w 22"/>
                <a:gd name="T7" fmla="*/ 0 h 32"/>
                <a:gd name="T8" fmla="*/ 12 w 22"/>
                <a:gd name="T9" fmla="*/ 32 h 32"/>
                <a:gd name="T10" fmla="*/ 16 w 2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6" y="32"/>
                  </a:moveTo>
                  <a:lnTo>
                    <a:pt x="22" y="20"/>
                  </a:lnTo>
                  <a:lnTo>
                    <a:pt x="16" y="12"/>
                  </a:lnTo>
                  <a:lnTo>
                    <a:pt x="0" y="0"/>
                  </a:lnTo>
                  <a:lnTo>
                    <a:pt x="12" y="32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42" name="Freeform 85"/>
            <p:cNvSpPr>
              <a:spLocks/>
            </p:cNvSpPr>
            <p:nvPr userDrawn="1"/>
          </p:nvSpPr>
          <p:spPr bwMode="black">
            <a:xfrm>
              <a:off x="7304088" y="2803525"/>
              <a:ext cx="82550" cy="101600"/>
            </a:xfrm>
            <a:custGeom>
              <a:avLst/>
              <a:gdLst>
                <a:gd name="T0" fmla="*/ 44 w 52"/>
                <a:gd name="T1" fmla="*/ 0 h 64"/>
                <a:gd name="T2" fmla="*/ 38 w 52"/>
                <a:gd name="T3" fmla="*/ 18 h 64"/>
                <a:gd name="T4" fmla="*/ 6 w 52"/>
                <a:gd name="T5" fmla="*/ 48 h 64"/>
                <a:gd name="T6" fmla="*/ 0 w 52"/>
                <a:gd name="T7" fmla="*/ 64 h 64"/>
                <a:gd name="T8" fmla="*/ 20 w 52"/>
                <a:gd name="T9" fmla="*/ 52 h 64"/>
                <a:gd name="T10" fmla="*/ 36 w 52"/>
                <a:gd name="T11" fmla="*/ 36 h 64"/>
                <a:gd name="T12" fmla="*/ 36 w 52"/>
                <a:gd name="T13" fmla="*/ 32 h 64"/>
                <a:gd name="T14" fmla="*/ 52 w 52"/>
                <a:gd name="T15" fmla="*/ 20 h 64"/>
                <a:gd name="T16" fmla="*/ 48 w 52"/>
                <a:gd name="T17" fmla="*/ 2 h 64"/>
                <a:gd name="T18" fmla="*/ 44 w 52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64">
                  <a:moveTo>
                    <a:pt x="44" y="0"/>
                  </a:moveTo>
                  <a:lnTo>
                    <a:pt x="38" y="18"/>
                  </a:lnTo>
                  <a:lnTo>
                    <a:pt x="6" y="48"/>
                  </a:lnTo>
                  <a:lnTo>
                    <a:pt x="0" y="64"/>
                  </a:lnTo>
                  <a:lnTo>
                    <a:pt x="20" y="52"/>
                  </a:lnTo>
                  <a:lnTo>
                    <a:pt x="36" y="36"/>
                  </a:lnTo>
                  <a:lnTo>
                    <a:pt x="36" y="32"/>
                  </a:lnTo>
                  <a:lnTo>
                    <a:pt x="52" y="20"/>
                  </a:lnTo>
                  <a:lnTo>
                    <a:pt x="48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43" name="Freeform 86"/>
            <p:cNvSpPr>
              <a:spLocks/>
            </p:cNvSpPr>
            <p:nvPr userDrawn="1"/>
          </p:nvSpPr>
          <p:spPr bwMode="black">
            <a:xfrm>
              <a:off x="7383463" y="2987675"/>
              <a:ext cx="19050" cy="12700"/>
            </a:xfrm>
            <a:custGeom>
              <a:avLst/>
              <a:gdLst>
                <a:gd name="T0" fmla="*/ 10 w 12"/>
                <a:gd name="T1" fmla="*/ 0 h 8"/>
                <a:gd name="T2" fmla="*/ 4 w 12"/>
                <a:gd name="T3" fmla="*/ 0 h 8"/>
                <a:gd name="T4" fmla="*/ 0 w 12"/>
                <a:gd name="T5" fmla="*/ 6 h 8"/>
                <a:gd name="T6" fmla="*/ 4 w 12"/>
                <a:gd name="T7" fmla="*/ 8 h 8"/>
                <a:gd name="T8" fmla="*/ 12 w 12"/>
                <a:gd name="T9" fmla="*/ 4 h 8"/>
                <a:gd name="T10" fmla="*/ 10 w 12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">
                  <a:moveTo>
                    <a:pt x="10" y="0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4" y="8"/>
                  </a:lnTo>
                  <a:lnTo>
                    <a:pt x="12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44" name="Freeform 87"/>
            <p:cNvSpPr>
              <a:spLocks/>
            </p:cNvSpPr>
            <p:nvPr userDrawn="1"/>
          </p:nvSpPr>
          <p:spPr bwMode="black">
            <a:xfrm>
              <a:off x="7415213" y="2959100"/>
              <a:ext cx="25400" cy="19050"/>
            </a:xfrm>
            <a:custGeom>
              <a:avLst/>
              <a:gdLst>
                <a:gd name="T0" fmla="*/ 0 w 16"/>
                <a:gd name="T1" fmla="*/ 10 h 12"/>
                <a:gd name="T2" fmla="*/ 14 w 16"/>
                <a:gd name="T3" fmla="*/ 12 h 12"/>
                <a:gd name="T4" fmla="*/ 16 w 16"/>
                <a:gd name="T5" fmla="*/ 6 h 12"/>
                <a:gd name="T6" fmla="*/ 6 w 16"/>
                <a:gd name="T7" fmla="*/ 0 h 12"/>
                <a:gd name="T8" fmla="*/ 0 w 16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0" y="10"/>
                  </a:moveTo>
                  <a:lnTo>
                    <a:pt x="14" y="12"/>
                  </a:lnTo>
                  <a:lnTo>
                    <a:pt x="16" y="6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45" name="Freeform 88"/>
            <p:cNvSpPr>
              <a:spLocks/>
            </p:cNvSpPr>
            <p:nvPr userDrawn="1"/>
          </p:nvSpPr>
          <p:spPr bwMode="black">
            <a:xfrm>
              <a:off x="7440613" y="2943225"/>
              <a:ext cx="38100" cy="15875"/>
            </a:xfrm>
            <a:custGeom>
              <a:avLst/>
              <a:gdLst>
                <a:gd name="T0" fmla="*/ 24 w 24"/>
                <a:gd name="T1" fmla="*/ 0 h 10"/>
                <a:gd name="T2" fmla="*/ 0 w 24"/>
                <a:gd name="T3" fmla="*/ 0 h 10"/>
                <a:gd name="T4" fmla="*/ 6 w 24"/>
                <a:gd name="T5" fmla="*/ 10 h 10"/>
                <a:gd name="T6" fmla="*/ 24 w 24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">
                  <a:moveTo>
                    <a:pt x="24" y="0"/>
                  </a:moveTo>
                  <a:lnTo>
                    <a:pt x="0" y="0"/>
                  </a:lnTo>
                  <a:lnTo>
                    <a:pt x="6" y="1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46" name="Freeform 89"/>
            <p:cNvSpPr>
              <a:spLocks/>
            </p:cNvSpPr>
            <p:nvPr userDrawn="1"/>
          </p:nvSpPr>
          <p:spPr bwMode="black">
            <a:xfrm>
              <a:off x="7485063" y="2759075"/>
              <a:ext cx="34925" cy="44450"/>
            </a:xfrm>
            <a:custGeom>
              <a:avLst/>
              <a:gdLst>
                <a:gd name="T0" fmla="*/ 22 w 22"/>
                <a:gd name="T1" fmla="*/ 28 h 28"/>
                <a:gd name="T2" fmla="*/ 18 w 22"/>
                <a:gd name="T3" fmla="*/ 16 h 28"/>
                <a:gd name="T4" fmla="*/ 2 w 22"/>
                <a:gd name="T5" fmla="*/ 0 h 28"/>
                <a:gd name="T6" fmla="*/ 0 w 22"/>
                <a:gd name="T7" fmla="*/ 22 h 28"/>
                <a:gd name="T8" fmla="*/ 8 w 22"/>
                <a:gd name="T9" fmla="*/ 18 h 28"/>
                <a:gd name="T10" fmla="*/ 22 w 22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8">
                  <a:moveTo>
                    <a:pt x="22" y="28"/>
                  </a:moveTo>
                  <a:lnTo>
                    <a:pt x="18" y="16"/>
                  </a:lnTo>
                  <a:lnTo>
                    <a:pt x="2" y="0"/>
                  </a:lnTo>
                  <a:lnTo>
                    <a:pt x="0" y="22"/>
                  </a:lnTo>
                  <a:lnTo>
                    <a:pt x="8" y="18"/>
                  </a:lnTo>
                  <a:lnTo>
                    <a:pt x="2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47" name="Freeform 90"/>
            <p:cNvSpPr>
              <a:spLocks/>
            </p:cNvSpPr>
            <p:nvPr userDrawn="1"/>
          </p:nvSpPr>
          <p:spPr bwMode="black">
            <a:xfrm>
              <a:off x="7446963" y="2765425"/>
              <a:ext cx="12700" cy="19050"/>
            </a:xfrm>
            <a:custGeom>
              <a:avLst/>
              <a:gdLst>
                <a:gd name="T0" fmla="*/ 4 w 8"/>
                <a:gd name="T1" fmla="*/ 0 h 12"/>
                <a:gd name="T2" fmla="*/ 0 w 8"/>
                <a:gd name="T3" fmla="*/ 4 h 12"/>
                <a:gd name="T4" fmla="*/ 0 w 8"/>
                <a:gd name="T5" fmla="*/ 10 h 12"/>
                <a:gd name="T6" fmla="*/ 6 w 8"/>
                <a:gd name="T7" fmla="*/ 12 h 12"/>
                <a:gd name="T8" fmla="*/ 8 w 8"/>
                <a:gd name="T9" fmla="*/ 2 h 12"/>
                <a:gd name="T10" fmla="*/ 4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4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8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48" name="Freeform 91"/>
            <p:cNvSpPr>
              <a:spLocks/>
            </p:cNvSpPr>
            <p:nvPr userDrawn="1"/>
          </p:nvSpPr>
          <p:spPr bwMode="black">
            <a:xfrm>
              <a:off x="7443788" y="2682875"/>
              <a:ext cx="12700" cy="22225"/>
            </a:xfrm>
            <a:custGeom>
              <a:avLst/>
              <a:gdLst>
                <a:gd name="T0" fmla="*/ 2 w 8"/>
                <a:gd name="T1" fmla="*/ 14 h 14"/>
                <a:gd name="T2" fmla="*/ 8 w 8"/>
                <a:gd name="T3" fmla="*/ 14 h 14"/>
                <a:gd name="T4" fmla="*/ 8 w 8"/>
                <a:gd name="T5" fmla="*/ 0 h 14"/>
                <a:gd name="T6" fmla="*/ 0 w 8"/>
                <a:gd name="T7" fmla="*/ 8 h 14"/>
                <a:gd name="T8" fmla="*/ 2 w 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2" y="14"/>
                  </a:moveTo>
                  <a:lnTo>
                    <a:pt x="8" y="14"/>
                  </a:lnTo>
                  <a:lnTo>
                    <a:pt x="8" y="0"/>
                  </a:lnTo>
                  <a:lnTo>
                    <a:pt x="0" y="8"/>
                  </a:lnTo>
                  <a:lnTo>
                    <a:pt x="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49" name="Freeform 92"/>
            <p:cNvSpPr>
              <a:spLocks/>
            </p:cNvSpPr>
            <p:nvPr userDrawn="1"/>
          </p:nvSpPr>
          <p:spPr bwMode="black">
            <a:xfrm>
              <a:off x="7380288" y="2578100"/>
              <a:ext cx="212725" cy="409575"/>
            </a:xfrm>
            <a:custGeom>
              <a:avLst/>
              <a:gdLst>
                <a:gd name="T0" fmla="*/ 18 w 134"/>
                <a:gd name="T1" fmla="*/ 90 h 258"/>
                <a:gd name="T2" fmla="*/ 8 w 134"/>
                <a:gd name="T3" fmla="*/ 102 h 258"/>
                <a:gd name="T4" fmla="*/ 30 w 134"/>
                <a:gd name="T5" fmla="*/ 132 h 258"/>
                <a:gd name="T6" fmla="*/ 30 w 134"/>
                <a:gd name="T7" fmla="*/ 102 h 258"/>
                <a:gd name="T8" fmla="*/ 44 w 134"/>
                <a:gd name="T9" fmla="*/ 98 h 258"/>
                <a:gd name="T10" fmla="*/ 42 w 134"/>
                <a:gd name="T11" fmla="*/ 108 h 258"/>
                <a:gd name="T12" fmla="*/ 64 w 134"/>
                <a:gd name="T13" fmla="*/ 116 h 258"/>
                <a:gd name="T14" fmla="*/ 78 w 134"/>
                <a:gd name="T15" fmla="*/ 116 h 258"/>
                <a:gd name="T16" fmla="*/ 86 w 134"/>
                <a:gd name="T17" fmla="*/ 120 h 258"/>
                <a:gd name="T18" fmla="*/ 90 w 134"/>
                <a:gd name="T19" fmla="*/ 156 h 258"/>
                <a:gd name="T20" fmla="*/ 86 w 134"/>
                <a:gd name="T21" fmla="*/ 164 h 258"/>
                <a:gd name="T22" fmla="*/ 86 w 134"/>
                <a:gd name="T23" fmla="*/ 146 h 258"/>
                <a:gd name="T24" fmla="*/ 76 w 134"/>
                <a:gd name="T25" fmla="*/ 156 h 258"/>
                <a:gd name="T26" fmla="*/ 66 w 134"/>
                <a:gd name="T27" fmla="*/ 148 h 258"/>
                <a:gd name="T28" fmla="*/ 42 w 134"/>
                <a:gd name="T29" fmla="*/ 130 h 258"/>
                <a:gd name="T30" fmla="*/ 58 w 134"/>
                <a:gd name="T31" fmla="*/ 168 h 258"/>
                <a:gd name="T32" fmla="*/ 66 w 134"/>
                <a:gd name="T33" fmla="*/ 192 h 258"/>
                <a:gd name="T34" fmla="*/ 78 w 134"/>
                <a:gd name="T35" fmla="*/ 174 h 258"/>
                <a:gd name="T36" fmla="*/ 98 w 134"/>
                <a:gd name="T37" fmla="*/ 168 h 258"/>
                <a:gd name="T38" fmla="*/ 110 w 134"/>
                <a:gd name="T39" fmla="*/ 168 h 258"/>
                <a:gd name="T40" fmla="*/ 110 w 134"/>
                <a:gd name="T41" fmla="*/ 166 h 258"/>
                <a:gd name="T42" fmla="*/ 108 w 134"/>
                <a:gd name="T43" fmla="*/ 186 h 258"/>
                <a:gd name="T44" fmla="*/ 86 w 134"/>
                <a:gd name="T45" fmla="*/ 196 h 258"/>
                <a:gd name="T46" fmla="*/ 82 w 134"/>
                <a:gd name="T47" fmla="*/ 194 h 258"/>
                <a:gd name="T48" fmla="*/ 50 w 134"/>
                <a:gd name="T49" fmla="*/ 206 h 258"/>
                <a:gd name="T50" fmla="*/ 52 w 134"/>
                <a:gd name="T51" fmla="*/ 230 h 258"/>
                <a:gd name="T52" fmla="*/ 60 w 134"/>
                <a:gd name="T53" fmla="*/ 226 h 258"/>
                <a:gd name="T54" fmla="*/ 78 w 134"/>
                <a:gd name="T55" fmla="*/ 214 h 258"/>
                <a:gd name="T56" fmla="*/ 86 w 134"/>
                <a:gd name="T57" fmla="*/ 240 h 258"/>
                <a:gd name="T58" fmla="*/ 110 w 134"/>
                <a:gd name="T59" fmla="*/ 258 h 258"/>
                <a:gd name="T60" fmla="*/ 114 w 134"/>
                <a:gd name="T61" fmla="*/ 230 h 258"/>
                <a:gd name="T62" fmla="*/ 134 w 134"/>
                <a:gd name="T63" fmla="*/ 218 h 258"/>
                <a:gd name="T64" fmla="*/ 130 w 134"/>
                <a:gd name="T65" fmla="*/ 194 h 258"/>
                <a:gd name="T66" fmla="*/ 118 w 134"/>
                <a:gd name="T67" fmla="*/ 172 h 258"/>
                <a:gd name="T68" fmla="*/ 118 w 134"/>
                <a:gd name="T69" fmla="*/ 150 h 258"/>
                <a:gd name="T70" fmla="*/ 108 w 134"/>
                <a:gd name="T71" fmla="*/ 120 h 258"/>
                <a:gd name="T72" fmla="*/ 84 w 134"/>
                <a:gd name="T73" fmla="*/ 108 h 258"/>
                <a:gd name="T74" fmla="*/ 86 w 134"/>
                <a:gd name="T75" fmla="*/ 98 h 258"/>
                <a:gd name="T76" fmla="*/ 60 w 134"/>
                <a:gd name="T77" fmla="*/ 84 h 258"/>
                <a:gd name="T78" fmla="*/ 46 w 134"/>
                <a:gd name="T79" fmla="*/ 92 h 258"/>
                <a:gd name="T80" fmla="*/ 42 w 134"/>
                <a:gd name="T81" fmla="*/ 58 h 258"/>
                <a:gd name="T82" fmla="*/ 52 w 134"/>
                <a:gd name="T83" fmla="*/ 24 h 258"/>
                <a:gd name="T84" fmla="*/ 44 w 134"/>
                <a:gd name="T85" fmla="*/ 6 h 258"/>
                <a:gd name="T86" fmla="*/ 18 w 134"/>
                <a:gd name="T87" fmla="*/ 4 h 258"/>
                <a:gd name="T88" fmla="*/ 8 w 134"/>
                <a:gd name="T89" fmla="*/ 7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4" h="258">
                  <a:moveTo>
                    <a:pt x="8" y="74"/>
                  </a:moveTo>
                  <a:lnTo>
                    <a:pt x="18" y="90"/>
                  </a:lnTo>
                  <a:lnTo>
                    <a:pt x="18" y="90"/>
                  </a:lnTo>
                  <a:lnTo>
                    <a:pt x="20" y="100"/>
                  </a:lnTo>
                  <a:lnTo>
                    <a:pt x="26" y="102"/>
                  </a:lnTo>
                  <a:lnTo>
                    <a:pt x="8" y="102"/>
                  </a:lnTo>
                  <a:lnTo>
                    <a:pt x="14" y="106"/>
                  </a:lnTo>
                  <a:lnTo>
                    <a:pt x="18" y="110"/>
                  </a:lnTo>
                  <a:lnTo>
                    <a:pt x="30" y="132"/>
                  </a:lnTo>
                  <a:lnTo>
                    <a:pt x="38" y="126"/>
                  </a:lnTo>
                  <a:lnTo>
                    <a:pt x="38" y="108"/>
                  </a:lnTo>
                  <a:lnTo>
                    <a:pt x="30" y="102"/>
                  </a:lnTo>
                  <a:lnTo>
                    <a:pt x="34" y="102"/>
                  </a:lnTo>
                  <a:lnTo>
                    <a:pt x="40" y="98"/>
                  </a:lnTo>
                  <a:lnTo>
                    <a:pt x="44" y="98"/>
                  </a:lnTo>
                  <a:lnTo>
                    <a:pt x="48" y="102"/>
                  </a:lnTo>
                  <a:lnTo>
                    <a:pt x="38" y="100"/>
                  </a:lnTo>
                  <a:lnTo>
                    <a:pt x="42" y="108"/>
                  </a:lnTo>
                  <a:lnTo>
                    <a:pt x="50" y="114"/>
                  </a:lnTo>
                  <a:lnTo>
                    <a:pt x="50" y="104"/>
                  </a:lnTo>
                  <a:lnTo>
                    <a:pt x="64" y="116"/>
                  </a:lnTo>
                  <a:lnTo>
                    <a:pt x="58" y="100"/>
                  </a:lnTo>
                  <a:lnTo>
                    <a:pt x="70" y="112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84" y="128"/>
                  </a:lnTo>
                  <a:lnTo>
                    <a:pt x="86" y="120"/>
                  </a:lnTo>
                  <a:lnTo>
                    <a:pt x="100" y="144"/>
                  </a:lnTo>
                  <a:lnTo>
                    <a:pt x="86" y="138"/>
                  </a:lnTo>
                  <a:lnTo>
                    <a:pt x="90" y="156"/>
                  </a:lnTo>
                  <a:lnTo>
                    <a:pt x="94" y="156"/>
                  </a:lnTo>
                  <a:lnTo>
                    <a:pt x="96" y="166"/>
                  </a:lnTo>
                  <a:lnTo>
                    <a:pt x="86" y="164"/>
                  </a:lnTo>
                  <a:lnTo>
                    <a:pt x="84" y="166"/>
                  </a:lnTo>
                  <a:lnTo>
                    <a:pt x="86" y="162"/>
                  </a:lnTo>
                  <a:lnTo>
                    <a:pt x="86" y="146"/>
                  </a:lnTo>
                  <a:lnTo>
                    <a:pt x="82" y="146"/>
                  </a:lnTo>
                  <a:lnTo>
                    <a:pt x="76" y="158"/>
                  </a:lnTo>
                  <a:lnTo>
                    <a:pt x="76" y="156"/>
                  </a:lnTo>
                  <a:lnTo>
                    <a:pt x="76" y="152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56" y="136"/>
                  </a:lnTo>
                  <a:lnTo>
                    <a:pt x="42" y="130"/>
                  </a:lnTo>
                  <a:lnTo>
                    <a:pt x="42" y="166"/>
                  </a:lnTo>
                  <a:lnTo>
                    <a:pt x="60" y="154"/>
                  </a:lnTo>
                  <a:lnTo>
                    <a:pt x="58" y="168"/>
                  </a:lnTo>
                  <a:lnTo>
                    <a:pt x="52" y="168"/>
                  </a:lnTo>
                  <a:lnTo>
                    <a:pt x="52" y="176"/>
                  </a:lnTo>
                  <a:lnTo>
                    <a:pt x="66" y="192"/>
                  </a:lnTo>
                  <a:lnTo>
                    <a:pt x="70" y="188"/>
                  </a:lnTo>
                  <a:lnTo>
                    <a:pt x="70" y="188"/>
                  </a:lnTo>
                  <a:lnTo>
                    <a:pt x="78" y="174"/>
                  </a:lnTo>
                  <a:lnTo>
                    <a:pt x="80" y="180"/>
                  </a:lnTo>
                  <a:lnTo>
                    <a:pt x="96" y="178"/>
                  </a:lnTo>
                  <a:lnTo>
                    <a:pt x="98" y="168"/>
                  </a:lnTo>
                  <a:lnTo>
                    <a:pt x="102" y="176"/>
                  </a:lnTo>
                  <a:lnTo>
                    <a:pt x="104" y="168"/>
                  </a:lnTo>
                  <a:lnTo>
                    <a:pt x="110" y="168"/>
                  </a:lnTo>
                  <a:lnTo>
                    <a:pt x="106" y="150"/>
                  </a:lnTo>
                  <a:lnTo>
                    <a:pt x="118" y="154"/>
                  </a:lnTo>
                  <a:lnTo>
                    <a:pt x="110" y="166"/>
                  </a:lnTo>
                  <a:lnTo>
                    <a:pt x="112" y="172"/>
                  </a:lnTo>
                  <a:lnTo>
                    <a:pt x="108" y="172"/>
                  </a:lnTo>
                  <a:lnTo>
                    <a:pt x="108" y="186"/>
                  </a:lnTo>
                  <a:lnTo>
                    <a:pt x="96" y="188"/>
                  </a:lnTo>
                  <a:lnTo>
                    <a:pt x="94" y="196"/>
                  </a:lnTo>
                  <a:lnTo>
                    <a:pt x="86" y="196"/>
                  </a:lnTo>
                  <a:lnTo>
                    <a:pt x="84" y="202"/>
                  </a:lnTo>
                  <a:lnTo>
                    <a:pt x="80" y="204"/>
                  </a:lnTo>
                  <a:lnTo>
                    <a:pt x="82" y="194"/>
                  </a:lnTo>
                  <a:lnTo>
                    <a:pt x="72" y="192"/>
                  </a:lnTo>
                  <a:lnTo>
                    <a:pt x="62" y="202"/>
                  </a:lnTo>
                  <a:lnTo>
                    <a:pt x="50" y="206"/>
                  </a:lnTo>
                  <a:lnTo>
                    <a:pt x="42" y="224"/>
                  </a:lnTo>
                  <a:lnTo>
                    <a:pt x="44" y="230"/>
                  </a:lnTo>
                  <a:lnTo>
                    <a:pt x="52" y="230"/>
                  </a:lnTo>
                  <a:lnTo>
                    <a:pt x="60" y="216"/>
                  </a:lnTo>
                  <a:lnTo>
                    <a:pt x="60" y="216"/>
                  </a:lnTo>
                  <a:lnTo>
                    <a:pt x="60" y="226"/>
                  </a:lnTo>
                  <a:lnTo>
                    <a:pt x="68" y="218"/>
                  </a:lnTo>
                  <a:lnTo>
                    <a:pt x="72" y="222"/>
                  </a:lnTo>
                  <a:lnTo>
                    <a:pt x="78" y="214"/>
                  </a:lnTo>
                  <a:lnTo>
                    <a:pt x="84" y="218"/>
                  </a:lnTo>
                  <a:lnTo>
                    <a:pt x="80" y="226"/>
                  </a:lnTo>
                  <a:lnTo>
                    <a:pt x="86" y="240"/>
                  </a:lnTo>
                  <a:lnTo>
                    <a:pt x="100" y="250"/>
                  </a:lnTo>
                  <a:lnTo>
                    <a:pt x="106" y="248"/>
                  </a:lnTo>
                  <a:lnTo>
                    <a:pt x="110" y="258"/>
                  </a:lnTo>
                  <a:lnTo>
                    <a:pt x="118" y="242"/>
                  </a:lnTo>
                  <a:lnTo>
                    <a:pt x="112" y="232"/>
                  </a:lnTo>
                  <a:lnTo>
                    <a:pt x="114" y="230"/>
                  </a:lnTo>
                  <a:lnTo>
                    <a:pt x="118" y="224"/>
                  </a:lnTo>
                  <a:lnTo>
                    <a:pt x="126" y="248"/>
                  </a:lnTo>
                  <a:lnTo>
                    <a:pt x="134" y="218"/>
                  </a:lnTo>
                  <a:lnTo>
                    <a:pt x="128" y="198"/>
                  </a:lnTo>
                  <a:lnTo>
                    <a:pt x="128" y="196"/>
                  </a:lnTo>
                  <a:lnTo>
                    <a:pt x="130" y="194"/>
                  </a:lnTo>
                  <a:lnTo>
                    <a:pt x="126" y="184"/>
                  </a:lnTo>
                  <a:lnTo>
                    <a:pt x="116" y="172"/>
                  </a:lnTo>
                  <a:lnTo>
                    <a:pt x="118" y="172"/>
                  </a:lnTo>
                  <a:lnTo>
                    <a:pt x="118" y="154"/>
                  </a:lnTo>
                  <a:lnTo>
                    <a:pt x="120" y="154"/>
                  </a:lnTo>
                  <a:lnTo>
                    <a:pt x="118" y="150"/>
                  </a:lnTo>
                  <a:lnTo>
                    <a:pt x="114" y="138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86" y="120"/>
                  </a:lnTo>
                  <a:lnTo>
                    <a:pt x="88" y="112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0" y="102"/>
                  </a:lnTo>
                  <a:lnTo>
                    <a:pt x="86" y="98"/>
                  </a:lnTo>
                  <a:lnTo>
                    <a:pt x="68" y="90"/>
                  </a:lnTo>
                  <a:lnTo>
                    <a:pt x="66" y="94"/>
                  </a:lnTo>
                  <a:lnTo>
                    <a:pt x="60" y="84"/>
                  </a:lnTo>
                  <a:lnTo>
                    <a:pt x="48" y="88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42" y="86"/>
                  </a:lnTo>
                  <a:lnTo>
                    <a:pt x="38" y="68"/>
                  </a:lnTo>
                  <a:lnTo>
                    <a:pt x="42" y="58"/>
                  </a:lnTo>
                  <a:lnTo>
                    <a:pt x="50" y="54"/>
                  </a:lnTo>
                  <a:lnTo>
                    <a:pt x="58" y="36"/>
                  </a:lnTo>
                  <a:lnTo>
                    <a:pt x="52" y="24"/>
                  </a:lnTo>
                  <a:lnTo>
                    <a:pt x="52" y="6"/>
                  </a:lnTo>
                  <a:lnTo>
                    <a:pt x="46" y="0"/>
                  </a:lnTo>
                  <a:lnTo>
                    <a:pt x="44" y="6"/>
                  </a:lnTo>
                  <a:lnTo>
                    <a:pt x="40" y="6"/>
                  </a:lnTo>
                  <a:lnTo>
                    <a:pt x="20" y="0"/>
                  </a:lnTo>
                  <a:lnTo>
                    <a:pt x="18" y="4"/>
                  </a:lnTo>
                  <a:lnTo>
                    <a:pt x="12" y="50"/>
                  </a:lnTo>
                  <a:lnTo>
                    <a:pt x="0" y="48"/>
                  </a:lnTo>
                  <a:lnTo>
                    <a:pt x="8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50" name="Freeform 93"/>
            <p:cNvSpPr>
              <a:spLocks/>
            </p:cNvSpPr>
            <p:nvPr userDrawn="1"/>
          </p:nvSpPr>
          <p:spPr bwMode="black">
            <a:xfrm>
              <a:off x="7389813" y="2365375"/>
              <a:ext cx="60325" cy="120650"/>
            </a:xfrm>
            <a:custGeom>
              <a:avLst/>
              <a:gdLst>
                <a:gd name="T0" fmla="*/ 38 w 38"/>
                <a:gd name="T1" fmla="*/ 16 h 76"/>
                <a:gd name="T2" fmla="*/ 38 w 38"/>
                <a:gd name="T3" fmla="*/ 6 h 76"/>
                <a:gd name="T4" fmla="*/ 28 w 38"/>
                <a:gd name="T5" fmla="*/ 0 h 76"/>
                <a:gd name="T6" fmla="*/ 18 w 38"/>
                <a:gd name="T7" fmla="*/ 4 h 76"/>
                <a:gd name="T8" fmla="*/ 0 w 38"/>
                <a:gd name="T9" fmla="*/ 36 h 76"/>
                <a:gd name="T10" fmla="*/ 2 w 38"/>
                <a:gd name="T11" fmla="*/ 54 h 76"/>
                <a:gd name="T12" fmla="*/ 18 w 38"/>
                <a:gd name="T13" fmla="*/ 76 h 76"/>
                <a:gd name="T14" fmla="*/ 38 w 38"/>
                <a:gd name="T15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76">
                  <a:moveTo>
                    <a:pt x="38" y="16"/>
                  </a:moveTo>
                  <a:lnTo>
                    <a:pt x="38" y="6"/>
                  </a:lnTo>
                  <a:lnTo>
                    <a:pt x="28" y="0"/>
                  </a:lnTo>
                  <a:lnTo>
                    <a:pt x="18" y="4"/>
                  </a:lnTo>
                  <a:lnTo>
                    <a:pt x="0" y="36"/>
                  </a:lnTo>
                  <a:lnTo>
                    <a:pt x="2" y="54"/>
                  </a:lnTo>
                  <a:lnTo>
                    <a:pt x="18" y="76"/>
                  </a:lnTo>
                  <a:lnTo>
                    <a:pt x="3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51" name="Freeform 94"/>
            <p:cNvSpPr>
              <a:spLocks/>
            </p:cNvSpPr>
            <p:nvPr userDrawn="1"/>
          </p:nvSpPr>
          <p:spPr bwMode="black">
            <a:xfrm>
              <a:off x="7983538" y="1619250"/>
              <a:ext cx="203200" cy="177800"/>
            </a:xfrm>
            <a:custGeom>
              <a:avLst/>
              <a:gdLst>
                <a:gd name="T0" fmla="*/ 10 w 128"/>
                <a:gd name="T1" fmla="*/ 70 h 112"/>
                <a:gd name="T2" fmla="*/ 0 w 128"/>
                <a:gd name="T3" fmla="*/ 78 h 112"/>
                <a:gd name="T4" fmla="*/ 0 w 128"/>
                <a:gd name="T5" fmla="*/ 88 h 112"/>
                <a:gd name="T6" fmla="*/ 6 w 128"/>
                <a:gd name="T7" fmla="*/ 94 h 112"/>
                <a:gd name="T8" fmla="*/ 4 w 128"/>
                <a:gd name="T9" fmla="*/ 112 h 112"/>
                <a:gd name="T10" fmla="*/ 32 w 128"/>
                <a:gd name="T11" fmla="*/ 98 h 112"/>
                <a:gd name="T12" fmla="*/ 16 w 128"/>
                <a:gd name="T13" fmla="*/ 88 h 112"/>
                <a:gd name="T14" fmla="*/ 14 w 128"/>
                <a:gd name="T15" fmla="*/ 86 h 112"/>
                <a:gd name="T16" fmla="*/ 16 w 128"/>
                <a:gd name="T17" fmla="*/ 84 h 112"/>
                <a:gd name="T18" fmla="*/ 28 w 128"/>
                <a:gd name="T19" fmla="*/ 86 h 112"/>
                <a:gd name="T20" fmla="*/ 40 w 128"/>
                <a:gd name="T21" fmla="*/ 82 h 112"/>
                <a:gd name="T22" fmla="*/ 66 w 128"/>
                <a:gd name="T23" fmla="*/ 98 h 112"/>
                <a:gd name="T24" fmla="*/ 80 w 128"/>
                <a:gd name="T25" fmla="*/ 76 h 112"/>
                <a:gd name="T26" fmla="*/ 114 w 128"/>
                <a:gd name="T27" fmla="*/ 64 h 112"/>
                <a:gd name="T28" fmla="*/ 122 w 128"/>
                <a:gd name="T29" fmla="*/ 54 h 112"/>
                <a:gd name="T30" fmla="*/ 108 w 128"/>
                <a:gd name="T31" fmla="*/ 56 h 112"/>
                <a:gd name="T32" fmla="*/ 104 w 128"/>
                <a:gd name="T33" fmla="*/ 48 h 112"/>
                <a:gd name="T34" fmla="*/ 106 w 128"/>
                <a:gd name="T35" fmla="*/ 46 h 112"/>
                <a:gd name="T36" fmla="*/ 108 w 128"/>
                <a:gd name="T37" fmla="*/ 56 h 112"/>
                <a:gd name="T38" fmla="*/ 128 w 128"/>
                <a:gd name="T39" fmla="*/ 34 h 112"/>
                <a:gd name="T40" fmla="*/ 122 w 128"/>
                <a:gd name="T41" fmla="*/ 26 h 112"/>
                <a:gd name="T42" fmla="*/ 106 w 128"/>
                <a:gd name="T43" fmla="*/ 44 h 112"/>
                <a:gd name="T44" fmla="*/ 112 w 128"/>
                <a:gd name="T45" fmla="*/ 30 h 112"/>
                <a:gd name="T46" fmla="*/ 98 w 128"/>
                <a:gd name="T47" fmla="*/ 38 h 112"/>
                <a:gd name="T48" fmla="*/ 92 w 128"/>
                <a:gd name="T49" fmla="*/ 42 h 112"/>
                <a:gd name="T50" fmla="*/ 72 w 128"/>
                <a:gd name="T51" fmla="*/ 34 h 112"/>
                <a:gd name="T52" fmla="*/ 40 w 128"/>
                <a:gd name="T53" fmla="*/ 0 h 112"/>
                <a:gd name="T54" fmla="*/ 34 w 128"/>
                <a:gd name="T55" fmla="*/ 8 h 112"/>
                <a:gd name="T56" fmla="*/ 36 w 128"/>
                <a:gd name="T57" fmla="*/ 22 h 112"/>
                <a:gd name="T58" fmla="*/ 34 w 128"/>
                <a:gd name="T59" fmla="*/ 40 h 112"/>
                <a:gd name="T60" fmla="*/ 30 w 128"/>
                <a:gd name="T61" fmla="*/ 48 h 112"/>
                <a:gd name="T62" fmla="*/ 30 w 128"/>
                <a:gd name="T63" fmla="*/ 56 h 112"/>
                <a:gd name="T64" fmla="*/ 28 w 128"/>
                <a:gd name="T65" fmla="*/ 60 h 112"/>
                <a:gd name="T66" fmla="*/ 10 w 128"/>
                <a:gd name="T67" fmla="*/ 58 h 112"/>
                <a:gd name="T68" fmla="*/ 10 w 128"/>
                <a:gd name="T69" fmla="*/ 7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12">
                  <a:moveTo>
                    <a:pt x="10" y="70"/>
                  </a:moveTo>
                  <a:lnTo>
                    <a:pt x="0" y="78"/>
                  </a:lnTo>
                  <a:lnTo>
                    <a:pt x="0" y="88"/>
                  </a:lnTo>
                  <a:lnTo>
                    <a:pt x="6" y="94"/>
                  </a:lnTo>
                  <a:lnTo>
                    <a:pt x="4" y="112"/>
                  </a:lnTo>
                  <a:lnTo>
                    <a:pt x="32" y="98"/>
                  </a:lnTo>
                  <a:lnTo>
                    <a:pt x="16" y="88"/>
                  </a:lnTo>
                  <a:lnTo>
                    <a:pt x="14" y="86"/>
                  </a:lnTo>
                  <a:lnTo>
                    <a:pt x="16" y="84"/>
                  </a:lnTo>
                  <a:lnTo>
                    <a:pt x="28" y="86"/>
                  </a:lnTo>
                  <a:lnTo>
                    <a:pt x="40" y="82"/>
                  </a:lnTo>
                  <a:lnTo>
                    <a:pt x="66" y="98"/>
                  </a:lnTo>
                  <a:lnTo>
                    <a:pt x="80" y="76"/>
                  </a:lnTo>
                  <a:lnTo>
                    <a:pt x="114" y="64"/>
                  </a:lnTo>
                  <a:lnTo>
                    <a:pt x="122" y="54"/>
                  </a:lnTo>
                  <a:lnTo>
                    <a:pt x="108" y="56"/>
                  </a:lnTo>
                  <a:lnTo>
                    <a:pt x="104" y="48"/>
                  </a:lnTo>
                  <a:lnTo>
                    <a:pt x="106" y="46"/>
                  </a:lnTo>
                  <a:lnTo>
                    <a:pt x="108" y="56"/>
                  </a:lnTo>
                  <a:lnTo>
                    <a:pt x="128" y="34"/>
                  </a:lnTo>
                  <a:lnTo>
                    <a:pt x="122" y="26"/>
                  </a:lnTo>
                  <a:lnTo>
                    <a:pt x="106" y="44"/>
                  </a:lnTo>
                  <a:lnTo>
                    <a:pt x="112" y="30"/>
                  </a:lnTo>
                  <a:lnTo>
                    <a:pt x="98" y="38"/>
                  </a:lnTo>
                  <a:lnTo>
                    <a:pt x="92" y="42"/>
                  </a:lnTo>
                  <a:lnTo>
                    <a:pt x="72" y="34"/>
                  </a:lnTo>
                  <a:lnTo>
                    <a:pt x="40" y="0"/>
                  </a:lnTo>
                  <a:lnTo>
                    <a:pt x="34" y="8"/>
                  </a:lnTo>
                  <a:lnTo>
                    <a:pt x="36" y="22"/>
                  </a:lnTo>
                  <a:lnTo>
                    <a:pt x="34" y="40"/>
                  </a:lnTo>
                  <a:lnTo>
                    <a:pt x="30" y="48"/>
                  </a:lnTo>
                  <a:lnTo>
                    <a:pt x="30" y="56"/>
                  </a:lnTo>
                  <a:lnTo>
                    <a:pt x="28" y="60"/>
                  </a:lnTo>
                  <a:lnTo>
                    <a:pt x="10" y="58"/>
                  </a:lnTo>
                  <a:lnTo>
                    <a:pt x="1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52" name="Freeform 95"/>
            <p:cNvSpPr>
              <a:spLocks/>
            </p:cNvSpPr>
            <p:nvPr userDrawn="1"/>
          </p:nvSpPr>
          <p:spPr bwMode="black">
            <a:xfrm>
              <a:off x="7669213" y="2257425"/>
              <a:ext cx="12700" cy="25400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4 h 16"/>
                <a:gd name="T4" fmla="*/ 6 w 8"/>
                <a:gd name="T5" fmla="*/ 0 h 16"/>
                <a:gd name="T6" fmla="*/ 0 w 8"/>
                <a:gd name="T7" fmla="*/ 2 h 16"/>
                <a:gd name="T8" fmla="*/ 0 w 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53" name="Freeform 96"/>
            <p:cNvSpPr>
              <a:spLocks/>
            </p:cNvSpPr>
            <p:nvPr userDrawn="1"/>
          </p:nvSpPr>
          <p:spPr bwMode="black">
            <a:xfrm>
              <a:off x="7618413" y="2311400"/>
              <a:ext cx="22225" cy="31750"/>
            </a:xfrm>
            <a:custGeom>
              <a:avLst/>
              <a:gdLst>
                <a:gd name="T0" fmla="*/ 2 w 14"/>
                <a:gd name="T1" fmla="*/ 10 h 20"/>
                <a:gd name="T2" fmla="*/ 0 w 14"/>
                <a:gd name="T3" fmla="*/ 18 h 20"/>
                <a:gd name="T4" fmla="*/ 6 w 14"/>
                <a:gd name="T5" fmla="*/ 20 h 20"/>
                <a:gd name="T6" fmla="*/ 14 w 14"/>
                <a:gd name="T7" fmla="*/ 4 h 20"/>
                <a:gd name="T8" fmla="*/ 10 w 14"/>
                <a:gd name="T9" fmla="*/ 0 h 20"/>
                <a:gd name="T10" fmla="*/ 2 w 14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0">
                  <a:moveTo>
                    <a:pt x="2" y="1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54" name="Freeform 97"/>
            <p:cNvSpPr>
              <a:spLocks/>
            </p:cNvSpPr>
            <p:nvPr userDrawn="1"/>
          </p:nvSpPr>
          <p:spPr bwMode="black">
            <a:xfrm>
              <a:off x="7500938" y="2387600"/>
              <a:ext cx="15875" cy="19050"/>
            </a:xfrm>
            <a:custGeom>
              <a:avLst/>
              <a:gdLst>
                <a:gd name="T0" fmla="*/ 0 w 10"/>
                <a:gd name="T1" fmla="*/ 12 h 12"/>
                <a:gd name="T2" fmla="*/ 10 w 10"/>
                <a:gd name="T3" fmla="*/ 10 h 12"/>
                <a:gd name="T4" fmla="*/ 0 w 10"/>
                <a:gd name="T5" fmla="*/ 0 h 12"/>
                <a:gd name="T6" fmla="*/ 0 w 10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lnTo>
                    <a:pt x="10" y="1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55" name="Freeform 98"/>
            <p:cNvSpPr>
              <a:spLocks/>
            </p:cNvSpPr>
            <p:nvPr userDrawn="1"/>
          </p:nvSpPr>
          <p:spPr bwMode="black">
            <a:xfrm>
              <a:off x="7659688" y="2095500"/>
              <a:ext cx="15875" cy="28575"/>
            </a:xfrm>
            <a:custGeom>
              <a:avLst/>
              <a:gdLst>
                <a:gd name="T0" fmla="*/ 0 w 10"/>
                <a:gd name="T1" fmla="*/ 18 h 18"/>
                <a:gd name="T2" fmla="*/ 10 w 10"/>
                <a:gd name="T3" fmla="*/ 6 h 18"/>
                <a:gd name="T4" fmla="*/ 0 w 10"/>
                <a:gd name="T5" fmla="*/ 0 h 18"/>
                <a:gd name="T6" fmla="*/ 0 w 1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56" name="Freeform 99"/>
            <p:cNvSpPr>
              <a:spLocks/>
            </p:cNvSpPr>
            <p:nvPr userDrawn="1"/>
          </p:nvSpPr>
          <p:spPr bwMode="black">
            <a:xfrm>
              <a:off x="7700963" y="2187575"/>
              <a:ext cx="19050" cy="19050"/>
            </a:xfrm>
            <a:custGeom>
              <a:avLst/>
              <a:gdLst>
                <a:gd name="T0" fmla="*/ 4 w 12"/>
                <a:gd name="T1" fmla="*/ 0 h 12"/>
                <a:gd name="T2" fmla="*/ 0 w 12"/>
                <a:gd name="T3" fmla="*/ 12 h 12"/>
                <a:gd name="T4" fmla="*/ 12 w 12"/>
                <a:gd name="T5" fmla="*/ 12 h 12"/>
                <a:gd name="T6" fmla="*/ 4 w 1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4" y="0"/>
                  </a:moveTo>
                  <a:lnTo>
                    <a:pt x="0" y="12"/>
                  </a:lnTo>
                  <a:lnTo>
                    <a:pt x="12" y="12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57" name="Freeform 100"/>
            <p:cNvSpPr>
              <a:spLocks/>
            </p:cNvSpPr>
            <p:nvPr userDrawn="1"/>
          </p:nvSpPr>
          <p:spPr bwMode="black">
            <a:xfrm>
              <a:off x="7675563" y="2047875"/>
              <a:ext cx="171450" cy="136525"/>
            </a:xfrm>
            <a:custGeom>
              <a:avLst/>
              <a:gdLst>
                <a:gd name="T0" fmla="*/ 2 w 108"/>
                <a:gd name="T1" fmla="*/ 34 h 86"/>
                <a:gd name="T2" fmla="*/ 4 w 108"/>
                <a:gd name="T3" fmla="*/ 50 h 86"/>
                <a:gd name="T4" fmla="*/ 18 w 108"/>
                <a:gd name="T5" fmla="*/ 46 h 86"/>
                <a:gd name="T6" fmla="*/ 18 w 108"/>
                <a:gd name="T7" fmla="*/ 44 h 86"/>
                <a:gd name="T8" fmla="*/ 18 w 108"/>
                <a:gd name="T9" fmla="*/ 50 h 86"/>
                <a:gd name="T10" fmla="*/ 14 w 108"/>
                <a:gd name="T11" fmla="*/ 60 h 86"/>
                <a:gd name="T12" fmla="*/ 14 w 108"/>
                <a:gd name="T13" fmla="*/ 74 h 86"/>
                <a:gd name="T14" fmla="*/ 22 w 108"/>
                <a:gd name="T15" fmla="*/ 82 h 86"/>
                <a:gd name="T16" fmla="*/ 22 w 108"/>
                <a:gd name="T17" fmla="*/ 86 h 86"/>
                <a:gd name="T18" fmla="*/ 26 w 108"/>
                <a:gd name="T19" fmla="*/ 82 h 86"/>
                <a:gd name="T20" fmla="*/ 38 w 108"/>
                <a:gd name="T21" fmla="*/ 72 h 86"/>
                <a:gd name="T22" fmla="*/ 50 w 108"/>
                <a:gd name="T23" fmla="*/ 42 h 86"/>
                <a:gd name="T24" fmla="*/ 48 w 108"/>
                <a:gd name="T25" fmla="*/ 30 h 86"/>
                <a:gd name="T26" fmla="*/ 56 w 108"/>
                <a:gd name="T27" fmla="*/ 32 h 86"/>
                <a:gd name="T28" fmla="*/ 62 w 108"/>
                <a:gd name="T29" fmla="*/ 46 h 86"/>
                <a:gd name="T30" fmla="*/ 70 w 108"/>
                <a:gd name="T31" fmla="*/ 46 h 86"/>
                <a:gd name="T32" fmla="*/ 78 w 108"/>
                <a:gd name="T33" fmla="*/ 30 h 86"/>
                <a:gd name="T34" fmla="*/ 92 w 108"/>
                <a:gd name="T35" fmla="*/ 34 h 86"/>
                <a:gd name="T36" fmla="*/ 102 w 108"/>
                <a:gd name="T37" fmla="*/ 20 h 86"/>
                <a:gd name="T38" fmla="*/ 100 w 108"/>
                <a:gd name="T39" fmla="*/ 12 h 86"/>
                <a:gd name="T40" fmla="*/ 106 w 108"/>
                <a:gd name="T41" fmla="*/ 10 h 86"/>
                <a:gd name="T42" fmla="*/ 108 w 108"/>
                <a:gd name="T43" fmla="*/ 2 h 86"/>
                <a:gd name="T44" fmla="*/ 104 w 108"/>
                <a:gd name="T45" fmla="*/ 0 h 86"/>
                <a:gd name="T46" fmla="*/ 98 w 108"/>
                <a:gd name="T47" fmla="*/ 8 h 86"/>
                <a:gd name="T48" fmla="*/ 86 w 108"/>
                <a:gd name="T49" fmla="*/ 2 h 86"/>
                <a:gd name="T50" fmla="*/ 74 w 108"/>
                <a:gd name="T51" fmla="*/ 12 h 86"/>
                <a:gd name="T52" fmla="*/ 64 w 108"/>
                <a:gd name="T53" fmla="*/ 12 h 86"/>
                <a:gd name="T54" fmla="*/ 48 w 108"/>
                <a:gd name="T55" fmla="*/ 30 h 86"/>
                <a:gd name="T56" fmla="*/ 44 w 108"/>
                <a:gd name="T57" fmla="*/ 30 h 86"/>
                <a:gd name="T58" fmla="*/ 46 w 108"/>
                <a:gd name="T59" fmla="*/ 20 h 86"/>
                <a:gd name="T60" fmla="*/ 34 w 108"/>
                <a:gd name="T61" fmla="*/ 22 h 86"/>
                <a:gd name="T62" fmla="*/ 26 w 108"/>
                <a:gd name="T63" fmla="*/ 12 h 86"/>
                <a:gd name="T64" fmla="*/ 2 w 108"/>
                <a:gd name="T65" fmla="*/ 30 h 86"/>
                <a:gd name="T66" fmla="*/ 2 w 108"/>
                <a:gd name="T67" fmla="*/ 30 h 86"/>
                <a:gd name="T68" fmla="*/ 2 w 108"/>
                <a:gd name="T69" fmla="*/ 30 h 86"/>
                <a:gd name="T70" fmla="*/ 0 w 108"/>
                <a:gd name="T71" fmla="*/ 32 h 86"/>
                <a:gd name="T72" fmla="*/ 2 w 108"/>
                <a:gd name="T7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8" h="86">
                  <a:moveTo>
                    <a:pt x="2" y="34"/>
                  </a:moveTo>
                  <a:lnTo>
                    <a:pt x="4" y="50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8" y="50"/>
                  </a:lnTo>
                  <a:lnTo>
                    <a:pt x="14" y="60"/>
                  </a:lnTo>
                  <a:lnTo>
                    <a:pt x="14" y="74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6" y="82"/>
                  </a:lnTo>
                  <a:lnTo>
                    <a:pt x="38" y="72"/>
                  </a:lnTo>
                  <a:lnTo>
                    <a:pt x="50" y="42"/>
                  </a:lnTo>
                  <a:lnTo>
                    <a:pt x="48" y="30"/>
                  </a:lnTo>
                  <a:lnTo>
                    <a:pt x="56" y="32"/>
                  </a:lnTo>
                  <a:lnTo>
                    <a:pt x="62" y="46"/>
                  </a:lnTo>
                  <a:lnTo>
                    <a:pt x="70" y="46"/>
                  </a:lnTo>
                  <a:lnTo>
                    <a:pt x="78" y="30"/>
                  </a:lnTo>
                  <a:lnTo>
                    <a:pt x="92" y="34"/>
                  </a:lnTo>
                  <a:lnTo>
                    <a:pt x="102" y="20"/>
                  </a:lnTo>
                  <a:lnTo>
                    <a:pt x="100" y="12"/>
                  </a:lnTo>
                  <a:lnTo>
                    <a:pt x="106" y="10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8" y="8"/>
                  </a:lnTo>
                  <a:lnTo>
                    <a:pt x="86" y="2"/>
                  </a:lnTo>
                  <a:lnTo>
                    <a:pt x="74" y="12"/>
                  </a:lnTo>
                  <a:lnTo>
                    <a:pt x="64" y="12"/>
                  </a:lnTo>
                  <a:lnTo>
                    <a:pt x="48" y="30"/>
                  </a:lnTo>
                  <a:lnTo>
                    <a:pt x="44" y="30"/>
                  </a:lnTo>
                  <a:lnTo>
                    <a:pt x="46" y="20"/>
                  </a:lnTo>
                  <a:lnTo>
                    <a:pt x="34" y="22"/>
                  </a:lnTo>
                  <a:lnTo>
                    <a:pt x="26" y="1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58" name="Freeform 101"/>
            <p:cNvSpPr>
              <a:spLocks/>
            </p:cNvSpPr>
            <p:nvPr userDrawn="1"/>
          </p:nvSpPr>
          <p:spPr bwMode="black">
            <a:xfrm>
              <a:off x="8018463" y="1625600"/>
              <a:ext cx="15875" cy="19050"/>
            </a:xfrm>
            <a:custGeom>
              <a:avLst/>
              <a:gdLst>
                <a:gd name="T0" fmla="*/ 10 w 10"/>
                <a:gd name="T1" fmla="*/ 8 h 12"/>
                <a:gd name="T2" fmla="*/ 4 w 10"/>
                <a:gd name="T3" fmla="*/ 0 h 12"/>
                <a:gd name="T4" fmla="*/ 0 w 10"/>
                <a:gd name="T5" fmla="*/ 8 h 12"/>
                <a:gd name="T6" fmla="*/ 6 w 10"/>
                <a:gd name="T7" fmla="*/ 12 h 12"/>
                <a:gd name="T8" fmla="*/ 10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10" y="8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59" name="Freeform 102"/>
            <p:cNvSpPr>
              <a:spLocks/>
            </p:cNvSpPr>
            <p:nvPr userDrawn="1"/>
          </p:nvSpPr>
          <p:spPr bwMode="black">
            <a:xfrm>
              <a:off x="7573963" y="2089150"/>
              <a:ext cx="28575" cy="15875"/>
            </a:xfrm>
            <a:custGeom>
              <a:avLst/>
              <a:gdLst>
                <a:gd name="T0" fmla="*/ 2 w 18"/>
                <a:gd name="T1" fmla="*/ 0 h 10"/>
                <a:gd name="T2" fmla="*/ 0 w 18"/>
                <a:gd name="T3" fmla="*/ 8 h 10"/>
                <a:gd name="T4" fmla="*/ 8 w 18"/>
                <a:gd name="T5" fmla="*/ 10 h 10"/>
                <a:gd name="T6" fmla="*/ 18 w 18"/>
                <a:gd name="T7" fmla="*/ 4 h 10"/>
                <a:gd name="T8" fmla="*/ 16 w 18"/>
                <a:gd name="T9" fmla="*/ 0 h 10"/>
                <a:gd name="T10" fmla="*/ 2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2" y="0"/>
                  </a:moveTo>
                  <a:lnTo>
                    <a:pt x="0" y="8"/>
                  </a:lnTo>
                  <a:lnTo>
                    <a:pt x="8" y="10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0" name="Freeform 103"/>
            <p:cNvSpPr>
              <a:spLocks/>
            </p:cNvSpPr>
            <p:nvPr userDrawn="1"/>
          </p:nvSpPr>
          <p:spPr bwMode="black">
            <a:xfrm>
              <a:off x="7059613" y="2927350"/>
              <a:ext cx="320675" cy="346075"/>
            </a:xfrm>
            <a:custGeom>
              <a:avLst/>
              <a:gdLst>
                <a:gd name="T0" fmla="*/ 52 w 202"/>
                <a:gd name="T1" fmla="*/ 82 h 218"/>
                <a:gd name="T2" fmla="*/ 44 w 202"/>
                <a:gd name="T3" fmla="*/ 92 h 218"/>
                <a:gd name="T4" fmla="*/ 24 w 202"/>
                <a:gd name="T5" fmla="*/ 102 h 218"/>
                <a:gd name="T6" fmla="*/ 14 w 202"/>
                <a:gd name="T7" fmla="*/ 98 h 218"/>
                <a:gd name="T8" fmla="*/ 4 w 202"/>
                <a:gd name="T9" fmla="*/ 106 h 218"/>
                <a:gd name="T10" fmla="*/ 6 w 202"/>
                <a:gd name="T11" fmla="*/ 148 h 218"/>
                <a:gd name="T12" fmla="*/ 18 w 202"/>
                <a:gd name="T13" fmla="*/ 160 h 218"/>
                <a:gd name="T14" fmla="*/ 46 w 202"/>
                <a:gd name="T15" fmla="*/ 196 h 218"/>
                <a:gd name="T16" fmla="*/ 56 w 202"/>
                <a:gd name="T17" fmla="*/ 206 h 218"/>
                <a:gd name="T18" fmla="*/ 80 w 202"/>
                <a:gd name="T19" fmla="*/ 196 h 218"/>
                <a:gd name="T20" fmla="*/ 90 w 202"/>
                <a:gd name="T21" fmla="*/ 206 h 218"/>
                <a:gd name="T22" fmla="*/ 106 w 202"/>
                <a:gd name="T23" fmla="*/ 206 h 218"/>
                <a:gd name="T24" fmla="*/ 116 w 202"/>
                <a:gd name="T25" fmla="*/ 218 h 218"/>
                <a:gd name="T26" fmla="*/ 138 w 202"/>
                <a:gd name="T27" fmla="*/ 218 h 218"/>
                <a:gd name="T28" fmla="*/ 142 w 202"/>
                <a:gd name="T29" fmla="*/ 196 h 218"/>
                <a:gd name="T30" fmla="*/ 144 w 202"/>
                <a:gd name="T31" fmla="*/ 172 h 218"/>
                <a:gd name="T32" fmla="*/ 166 w 202"/>
                <a:gd name="T33" fmla="*/ 148 h 218"/>
                <a:gd name="T34" fmla="*/ 176 w 202"/>
                <a:gd name="T35" fmla="*/ 124 h 218"/>
                <a:gd name="T36" fmla="*/ 180 w 202"/>
                <a:gd name="T37" fmla="*/ 124 h 218"/>
                <a:gd name="T38" fmla="*/ 174 w 202"/>
                <a:gd name="T39" fmla="*/ 102 h 218"/>
                <a:gd name="T40" fmla="*/ 162 w 202"/>
                <a:gd name="T41" fmla="*/ 72 h 218"/>
                <a:gd name="T42" fmla="*/ 166 w 202"/>
                <a:gd name="T43" fmla="*/ 62 h 218"/>
                <a:gd name="T44" fmla="*/ 170 w 202"/>
                <a:gd name="T45" fmla="*/ 60 h 218"/>
                <a:gd name="T46" fmla="*/ 188 w 202"/>
                <a:gd name="T47" fmla="*/ 56 h 218"/>
                <a:gd name="T48" fmla="*/ 188 w 202"/>
                <a:gd name="T49" fmla="*/ 48 h 218"/>
                <a:gd name="T50" fmla="*/ 178 w 202"/>
                <a:gd name="T51" fmla="*/ 28 h 218"/>
                <a:gd name="T52" fmla="*/ 176 w 202"/>
                <a:gd name="T53" fmla="*/ 22 h 218"/>
                <a:gd name="T54" fmla="*/ 168 w 202"/>
                <a:gd name="T55" fmla="*/ 16 h 218"/>
                <a:gd name="T56" fmla="*/ 158 w 202"/>
                <a:gd name="T57" fmla="*/ 4 h 218"/>
                <a:gd name="T58" fmla="*/ 152 w 202"/>
                <a:gd name="T59" fmla="*/ 0 h 218"/>
                <a:gd name="T60" fmla="*/ 122 w 202"/>
                <a:gd name="T61" fmla="*/ 34 h 218"/>
                <a:gd name="T62" fmla="*/ 120 w 202"/>
                <a:gd name="T63" fmla="*/ 42 h 218"/>
                <a:gd name="T64" fmla="*/ 98 w 202"/>
                <a:gd name="T65" fmla="*/ 48 h 218"/>
                <a:gd name="T66" fmla="*/ 96 w 202"/>
                <a:gd name="T67" fmla="*/ 50 h 218"/>
                <a:gd name="T68" fmla="*/ 94 w 202"/>
                <a:gd name="T69" fmla="*/ 52 h 218"/>
                <a:gd name="T70" fmla="*/ 76 w 202"/>
                <a:gd name="T71" fmla="*/ 7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2" h="218">
                  <a:moveTo>
                    <a:pt x="76" y="78"/>
                  </a:moveTo>
                  <a:lnTo>
                    <a:pt x="52" y="82"/>
                  </a:lnTo>
                  <a:lnTo>
                    <a:pt x="48" y="92"/>
                  </a:lnTo>
                  <a:lnTo>
                    <a:pt x="44" y="92"/>
                  </a:lnTo>
                  <a:lnTo>
                    <a:pt x="40" y="104"/>
                  </a:lnTo>
                  <a:lnTo>
                    <a:pt x="24" y="102"/>
                  </a:lnTo>
                  <a:lnTo>
                    <a:pt x="16" y="94"/>
                  </a:lnTo>
                  <a:lnTo>
                    <a:pt x="14" y="98"/>
                  </a:lnTo>
                  <a:lnTo>
                    <a:pt x="12" y="98"/>
                  </a:lnTo>
                  <a:lnTo>
                    <a:pt x="4" y="106"/>
                  </a:lnTo>
                  <a:lnTo>
                    <a:pt x="0" y="128"/>
                  </a:lnTo>
                  <a:lnTo>
                    <a:pt x="6" y="148"/>
                  </a:lnTo>
                  <a:lnTo>
                    <a:pt x="14" y="152"/>
                  </a:lnTo>
                  <a:lnTo>
                    <a:pt x="18" y="160"/>
                  </a:lnTo>
                  <a:lnTo>
                    <a:pt x="26" y="196"/>
                  </a:lnTo>
                  <a:lnTo>
                    <a:pt x="46" y="196"/>
                  </a:lnTo>
                  <a:lnTo>
                    <a:pt x="52" y="192"/>
                  </a:lnTo>
                  <a:lnTo>
                    <a:pt x="56" y="206"/>
                  </a:lnTo>
                  <a:lnTo>
                    <a:pt x="72" y="202"/>
                  </a:lnTo>
                  <a:lnTo>
                    <a:pt x="80" y="196"/>
                  </a:lnTo>
                  <a:lnTo>
                    <a:pt x="90" y="200"/>
                  </a:lnTo>
                  <a:lnTo>
                    <a:pt x="90" y="206"/>
                  </a:lnTo>
                  <a:lnTo>
                    <a:pt x="102" y="204"/>
                  </a:lnTo>
                  <a:lnTo>
                    <a:pt x="106" y="206"/>
                  </a:lnTo>
                  <a:lnTo>
                    <a:pt x="110" y="218"/>
                  </a:lnTo>
                  <a:lnTo>
                    <a:pt x="116" y="218"/>
                  </a:lnTo>
                  <a:lnTo>
                    <a:pt x="136" y="206"/>
                  </a:lnTo>
                  <a:lnTo>
                    <a:pt x="138" y="218"/>
                  </a:lnTo>
                  <a:lnTo>
                    <a:pt x="146" y="210"/>
                  </a:lnTo>
                  <a:lnTo>
                    <a:pt x="142" y="196"/>
                  </a:lnTo>
                  <a:lnTo>
                    <a:pt x="150" y="180"/>
                  </a:lnTo>
                  <a:lnTo>
                    <a:pt x="144" y="172"/>
                  </a:lnTo>
                  <a:lnTo>
                    <a:pt x="158" y="160"/>
                  </a:lnTo>
                  <a:lnTo>
                    <a:pt x="166" y="148"/>
                  </a:lnTo>
                  <a:lnTo>
                    <a:pt x="168" y="132"/>
                  </a:lnTo>
                  <a:lnTo>
                    <a:pt x="176" y="124"/>
                  </a:lnTo>
                  <a:lnTo>
                    <a:pt x="176" y="122"/>
                  </a:lnTo>
                  <a:lnTo>
                    <a:pt x="180" y="124"/>
                  </a:lnTo>
                  <a:lnTo>
                    <a:pt x="196" y="124"/>
                  </a:lnTo>
                  <a:lnTo>
                    <a:pt x="174" y="102"/>
                  </a:lnTo>
                  <a:lnTo>
                    <a:pt x="176" y="94"/>
                  </a:lnTo>
                  <a:lnTo>
                    <a:pt x="162" y="72"/>
                  </a:lnTo>
                  <a:lnTo>
                    <a:pt x="174" y="70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70" y="60"/>
                  </a:lnTo>
                  <a:lnTo>
                    <a:pt x="174" y="62"/>
                  </a:lnTo>
                  <a:lnTo>
                    <a:pt x="188" y="56"/>
                  </a:lnTo>
                  <a:lnTo>
                    <a:pt x="182" y="48"/>
                  </a:lnTo>
                  <a:lnTo>
                    <a:pt x="188" y="48"/>
                  </a:lnTo>
                  <a:lnTo>
                    <a:pt x="202" y="40"/>
                  </a:lnTo>
                  <a:lnTo>
                    <a:pt x="178" y="28"/>
                  </a:lnTo>
                  <a:lnTo>
                    <a:pt x="176" y="28"/>
                  </a:lnTo>
                  <a:lnTo>
                    <a:pt x="176" y="22"/>
                  </a:lnTo>
                  <a:lnTo>
                    <a:pt x="168" y="24"/>
                  </a:lnTo>
                  <a:lnTo>
                    <a:pt x="168" y="16"/>
                  </a:lnTo>
                  <a:lnTo>
                    <a:pt x="162" y="12"/>
                  </a:lnTo>
                  <a:lnTo>
                    <a:pt x="158" y="4"/>
                  </a:lnTo>
                  <a:lnTo>
                    <a:pt x="152" y="8"/>
                  </a:lnTo>
                  <a:lnTo>
                    <a:pt x="152" y="0"/>
                  </a:lnTo>
                  <a:lnTo>
                    <a:pt x="130" y="32"/>
                  </a:lnTo>
                  <a:lnTo>
                    <a:pt x="122" y="34"/>
                  </a:lnTo>
                  <a:lnTo>
                    <a:pt x="124" y="40"/>
                  </a:lnTo>
                  <a:lnTo>
                    <a:pt x="120" y="42"/>
                  </a:lnTo>
                  <a:lnTo>
                    <a:pt x="116" y="40"/>
                  </a:lnTo>
                  <a:lnTo>
                    <a:pt x="98" y="48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2" y="58"/>
                  </a:lnTo>
                  <a:lnTo>
                    <a:pt x="76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1" name="Freeform 104"/>
            <p:cNvSpPr>
              <a:spLocks/>
            </p:cNvSpPr>
            <p:nvPr userDrawn="1"/>
          </p:nvSpPr>
          <p:spPr bwMode="black">
            <a:xfrm>
              <a:off x="7361238" y="3419475"/>
              <a:ext cx="63500" cy="38100"/>
            </a:xfrm>
            <a:custGeom>
              <a:avLst/>
              <a:gdLst>
                <a:gd name="T0" fmla="*/ 14 w 40"/>
                <a:gd name="T1" fmla="*/ 14 h 24"/>
                <a:gd name="T2" fmla="*/ 26 w 40"/>
                <a:gd name="T3" fmla="*/ 24 h 24"/>
                <a:gd name="T4" fmla="*/ 40 w 40"/>
                <a:gd name="T5" fmla="*/ 18 h 24"/>
                <a:gd name="T6" fmla="*/ 38 w 40"/>
                <a:gd name="T7" fmla="*/ 16 h 24"/>
                <a:gd name="T8" fmla="*/ 32 w 40"/>
                <a:gd name="T9" fmla="*/ 8 h 24"/>
                <a:gd name="T10" fmla="*/ 20 w 40"/>
                <a:gd name="T11" fmla="*/ 0 h 24"/>
                <a:gd name="T12" fmla="*/ 0 w 40"/>
                <a:gd name="T13" fmla="*/ 2 h 24"/>
                <a:gd name="T14" fmla="*/ 2 w 40"/>
                <a:gd name="T15" fmla="*/ 14 h 24"/>
                <a:gd name="T16" fmla="*/ 14 w 40"/>
                <a:gd name="T17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14" y="14"/>
                  </a:moveTo>
                  <a:lnTo>
                    <a:pt x="26" y="24"/>
                  </a:lnTo>
                  <a:lnTo>
                    <a:pt x="40" y="18"/>
                  </a:lnTo>
                  <a:lnTo>
                    <a:pt x="38" y="16"/>
                  </a:lnTo>
                  <a:lnTo>
                    <a:pt x="32" y="8"/>
                  </a:lnTo>
                  <a:lnTo>
                    <a:pt x="20" y="0"/>
                  </a:lnTo>
                  <a:lnTo>
                    <a:pt x="0" y="2"/>
                  </a:lnTo>
                  <a:lnTo>
                    <a:pt x="2" y="14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2" name="Freeform 105"/>
            <p:cNvSpPr>
              <a:spLocks/>
            </p:cNvSpPr>
            <p:nvPr userDrawn="1"/>
          </p:nvSpPr>
          <p:spPr bwMode="black">
            <a:xfrm>
              <a:off x="7488238" y="3375025"/>
              <a:ext cx="60325" cy="34925"/>
            </a:xfrm>
            <a:custGeom>
              <a:avLst/>
              <a:gdLst>
                <a:gd name="T0" fmla="*/ 8 w 38"/>
                <a:gd name="T1" fmla="*/ 8 h 22"/>
                <a:gd name="T2" fmla="*/ 4 w 38"/>
                <a:gd name="T3" fmla="*/ 4 h 22"/>
                <a:gd name="T4" fmla="*/ 0 w 38"/>
                <a:gd name="T5" fmla="*/ 18 h 22"/>
                <a:gd name="T6" fmla="*/ 10 w 38"/>
                <a:gd name="T7" fmla="*/ 18 h 22"/>
                <a:gd name="T8" fmla="*/ 12 w 38"/>
                <a:gd name="T9" fmla="*/ 14 h 22"/>
                <a:gd name="T10" fmla="*/ 20 w 38"/>
                <a:gd name="T11" fmla="*/ 22 h 22"/>
                <a:gd name="T12" fmla="*/ 22 w 38"/>
                <a:gd name="T13" fmla="*/ 12 h 22"/>
                <a:gd name="T14" fmla="*/ 26 w 38"/>
                <a:gd name="T15" fmla="*/ 16 h 22"/>
                <a:gd name="T16" fmla="*/ 38 w 38"/>
                <a:gd name="T17" fmla="*/ 14 h 22"/>
                <a:gd name="T18" fmla="*/ 36 w 38"/>
                <a:gd name="T19" fmla="*/ 8 h 22"/>
                <a:gd name="T20" fmla="*/ 24 w 38"/>
                <a:gd name="T21" fmla="*/ 6 h 22"/>
                <a:gd name="T22" fmla="*/ 24 w 38"/>
                <a:gd name="T23" fmla="*/ 0 h 22"/>
                <a:gd name="T24" fmla="*/ 20 w 38"/>
                <a:gd name="T25" fmla="*/ 6 h 22"/>
                <a:gd name="T26" fmla="*/ 20 w 38"/>
                <a:gd name="T27" fmla="*/ 6 h 22"/>
                <a:gd name="T28" fmla="*/ 20 w 38"/>
                <a:gd name="T29" fmla="*/ 6 h 22"/>
                <a:gd name="T30" fmla="*/ 12 w 38"/>
                <a:gd name="T31" fmla="*/ 14 h 22"/>
                <a:gd name="T32" fmla="*/ 16 w 38"/>
                <a:gd name="T33" fmla="*/ 0 h 22"/>
                <a:gd name="T34" fmla="*/ 8 w 38"/>
                <a:gd name="T3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22">
                  <a:moveTo>
                    <a:pt x="8" y="8"/>
                  </a:moveTo>
                  <a:lnTo>
                    <a:pt x="4" y="4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20" y="22"/>
                  </a:lnTo>
                  <a:lnTo>
                    <a:pt x="22" y="12"/>
                  </a:lnTo>
                  <a:lnTo>
                    <a:pt x="26" y="16"/>
                  </a:lnTo>
                  <a:lnTo>
                    <a:pt x="38" y="14"/>
                  </a:lnTo>
                  <a:lnTo>
                    <a:pt x="36" y="8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2" y="14"/>
                  </a:lnTo>
                  <a:lnTo>
                    <a:pt x="16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3" name="Freeform 106"/>
            <p:cNvSpPr>
              <a:spLocks/>
            </p:cNvSpPr>
            <p:nvPr userDrawn="1"/>
          </p:nvSpPr>
          <p:spPr bwMode="black">
            <a:xfrm>
              <a:off x="7475538" y="3454400"/>
              <a:ext cx="22225" cy="19050"/>
            </a:xfrm>
            <a:custGeom>
              <a:avLst/>
              <a:gdLst>
                <a:gd name="T0" fmla="*/ 10 w 14"/>
                <a:gd name="T1" fmla="*/ 10 h 12"/>
                <a:gd name="T2" fmla="*/ 14 w 14"/>
                <a:gd name="T3" fmla="*/ 2 h 12"/>
                <a:gd name="T4" fmla="*/ 10 w 14"/>
                <a:gd name="T5" fmla="*/ 0 h 12"/>
                <a:gd name="T6" fmla="*/ 0 w 14"/>
                <a:gd name="T7" fmla="*/ 8 h 12"/>
                <a:gd name="T8" fmla="*/ 4 w 14"/>
                <a:gd name="T9" fmla="*/ 12 h 12"/>
                <a:gd name="T10" fmla="*/ 10 w 14"/>
                <a:gd name="T1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10" y="10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4" name="Freeform 107"/>
            <p:cNvSpPr>
              <a:spLocks/>
            </p:cNvSpPr>
            <p:nvPr userDrawn="1"/>
          </p:nvSpPr>
          <p:spPr bwMode="black">
            <a:xfrm>
              <a:off x="7608888" y="3184525"/>
              <a:ext cx="41275" cy="15875"/>
            </a:xfrm>
            <a:custGeom>
              <a:avLst/>
              <a:gdLst>
                <a:gd name="T0" fmla="*/ 12 w 26"/>
                <a:gd name="T1" fmla="*/ 0 h 10"/>
                <a:gd name="T2" fmla="*/ 0 w 26"/>
                <a:gd name="T3" fmla="*/ 0 h 10"/>
                <a:gd name="T4" fmla="*/ 4 w 26"/>
                <a:gd name="T5" fmla="*/ 10 h 10"/>
                <a:gd name="T6" fmla="*/ 26 w 26"/>
                <a:gd name="T7" fmla="*/ 6 h 10"/>
                <a:gd name="T8" fmla="*/ 12 w 2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12" y="0"/>
                  </a:moveTo>
                  <a:lnTo>
                    <a:pt x="0" y="0"/>
                  </a:lnTo>
                  <a:lnTo>
                    <a:pt x="4" y="10"/>
                  </a:lnTo>
                  <a:lnTo>
                    <a:pt x="26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5" name="Freeform 108"/>
            <p:cNvSpPr>
              <a:spLocks/>
            </p:cNvSpPr>
            <p:nvPr userDrawn="1"/>
          </p:nvSpPr>
          <p:spPr bwMode="black">
            <a:xfrm>
              <a:off x="7605713" y="3152775"/>
              <a:ext cx="28575" cy="28575"/>
            </a:xfrm>
            <a:custGeom>
              <a:avLst/>
              <a:gdLst>
                <a:gd name="T0" fmla="*/ 6 w 18"/>
                <a:gd name="T1" fmla="*/ 12 h 18"/>
                <a:gd name="T2" fmla="*/ 18 w 18"/>
                <a:gd name="T3" fmla="*/ 18 h 18"/>
                <a:gd name="T4" fmla="*/ 8 w 18"/>
                <a:gd name="T5" fmla="*/ 0 h 18"/>
                <a:gd name="T6" fmla="*/ 0 w 18"/>
                <a:gd name="T7" fmla="*/ 0 h 18"/>
                <a:gd name="T8" fmla="*/ 6 w 18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6" y="12"/>
                  </a:moveTo>
                  <a:lnTo>
                    <a:pt x="18" y="18"/>
                  </a:lnTo>
                  <a:lnTo>
                    <a:pt x="8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6" name="Freeform 109"/>
            <p:cNvSpPr>
              <a:spLocks/>
            </p:cNvSpPr>
            <p:nvPr userDrawn="1"/>
          </p:nvSpPr>
          <p:spPr bwMode="black">
            <a:xfrm>
              <a:off x="7608888" y="3070225"/>
              <a:ext cx="60325" cy="104775"/>
            </a:xfrm>
            <a:custGeom>
              <a:avLst/>
              <a:gdLst>
                <a:gd name="T0" fmla="*/ 0 w 38"/>
                <a:gd name="T1" fmla="*/ 28 h 66"/>
                <a:gd name="T2" fmla="*/ 8 w 38"/>
                <a:gd name="T3" fmla="*/ 54 h 66"/>
                <a:gd name="T4" fmla="*/ 18 w 38"/>
                <a:gd name="T5" fmla="*/ 66 h 66"/>
                <a:gd name="T6" fmla="*/ 22 w 38"/>
                <a:gd name="T7" fmla="*/ 64 h 66"/>
                <a:gd name="T8" fmla="*/ 16 w 38"/>
                <a:gd name="T9" fmla="*/ 52 h 66"/>
                <a:gd name="T10" fmla="*/ 16 w 38"/>
                <a:gd name="T11" fmla="*/ 42 h 66"/>
                <a:gd name="T12" fmla="*/ 16 w 38"/>
                <a:gd name="T13" fmla="*/ 42 h 66"/>
                <a:gd name="T14" fmla="*/ 38 w 38"/>
                <a:gd name="T15" fmla="*/ 48 h 66"/>
                <a:gd name="T16" fmla="*/ 24 w 38"/>
                <a:gd name="T17" fmla="*/ 34 h 66"/>
                <a:gd name="T18" fmla="*/ 30 w 38"/>
                <a:gd name="T19" fmla="*/ 28 h 66"/>
                <a:gd name="T20" fmla="*/ 30 w 38"/>
                <a:gd name="T21" fmla="*/ 22 h 66"/>
                <a:gd name="T22" fmla="*/ 22 w 38"/>
                <a:gd name="T23" fmla="*/ 16 h 66"/>
                <a:gd name="T24" fmla="*/ 18 w 38"/>
                <a:gd name="T25" fmla="*/ 22 h 66"/>
                <a:gd name="T26" fmla="*/ 16 w 38"/>
                <a:gd name="T27" fmla="*/ 0 h 66"/>
                <a:gd name="T28" fmla="*/ 12 w 38"/>
                <a:gd name="T29" fmla="*/ 4 h 66"/>
                <a:gd name="T30" fmla="*/ 4 w 38"/>
                <a:gd name="T31" fmla="*/ 14 h 66"/>
                <a:gd name="T32" fmla="*/ 0 w 38"/>
                <a:gd name="T33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66">
                  <a:moveTo>
                    <a:pt x="0" y="28"/>
                  </a:moveTo>
                  <a:lnTo>
                    <a:pt x="8" y="54"/>
                  </a:lnTo>
                  <a:lnTo>
                    <a:pt x="18" y="66"/>
                  </a:lnTo>
                  <a:lnTo>
                    <a:pt x="22" y="64"/>
                  </a:lnTo>
                  <a:lnTo>
                    <a:pt x="16" y="5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38" y="48"/>
                  </a:lnTo>
                  <a:lnTo>
                    <a:pt x="24" y="34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22" y="16"/>
                  </a:lnTo>
                  <a:lnTo>
                    <a:pt x="18" y="22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4" y="14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7" name="Freeform 110"/>
            <p:cNvSpPr>
              <a:spLocks/>
            </p:cNvSpPr>
            <p:nvPr userDrawn="1"/>
          </p:nvSpPr>
          <p:spPr bwMode="black">
            <a:xfrm>
              <a:off x="7634288" y="3060700"/>
              <a:ext cx="22225" cy="31750"/>
            </a:xfrm>
            <a:custGeom>
              <a:avLst/>
              <a:gdLst>
                <a:gd name="T0" fmla="*/ 14 w 14"/>
                <a:gd name="T1" fmla="*/ 12 h 20"/>
                <a:gd name="T2" fmla="*/ 10 w 14"/>
                <a:gd name="T3" fmla="*/ 0 h 20"/>
                <a:gd name="T4" fmla="*/ 0 w 14"/>
                <a:gd name="T5" fmla="*/ 8 h 20"/>
                <a:gd name="T6" fmla="*/ 2 w 14"/>
                <a:gd name="T7" fmla="*/ 20 h 20"/>
                <a:gd name="T8" fmla="*/ 14 w 14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0">
                  <a:moveTo>
                    <a:pt x="14" y="12"/>
                  </a:moveTo>
                  <a:lnTo>
                    <a:pt x="10" y="0"/>
                  </a:lnTo>
                  <a:lnTo>
                    <a:pt x="0" y="8"/>
                  </a:lnTo>
                  <a:lnTo>
                    <a:pt x="2" y="20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8" name="Freeform 111"/>
            <p:cNvSpPr>
              <a:spLocks/>
            </p:cNvSpPr>
            <p:nvPr userDrawn="1"/>
          </p:nvSpPr>
          <p:spPr bwMode="black">
            <a:xfrm>
              <a:off x="7567613" y="3232150"/>
              <a:ext cx="47625" cy="31750"/>
            </a:xfrm>
            <a:custGeom>
              <a:avLst/>
              <a:gdLst>
                <a:gd name="T0" fmla="*/ 0 w 30"/>
                <a:gd name="T1" fmla="*/ 0 h 20"/>
                <a:gd name="T2" fmla="*/ 4 w 30"/>
                <a:gd name="T3" fmla="*/ 12 h 20"/>
                <a:gd name="T4" fmla="*/ 12 w 30"/>
                <a:gd name="T5" fmla="*/ 20 h 20"/>
                <a:gd name="T6" fmla="*/ 18 w 30"/>
                <a:gd name="T7" fmla="*/ 20 h 20"/>
                <a:gd name="T8" fmla="*/ 30 w 30"/>
                <a:gd name="T9" fmla="*/ 14 h 20"/>
                <a:gd name="T10" fmla="*/ 28 w 30"/>
                <a:gd name="T11" fmla="*/ 6 h 20"/>
                <a:gd name="T12" fmla="*/ 18 w 30"/>
                <a:gd name="T13" fmla="*/ 0 h 20"/>
                <a:gd name="T14" fmla="*/ 0 w 30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0">
                  <a:moveTo>
                    <a:pt x="0" y="0"/>
                  </a:moveTo>
                  <a:lnTo>
                    <a:pt x="4" y="12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30" y="14"/>
                  </a:lnTo>
                  <a:lnTo>
                    <a:pt x="28" y="6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9" name="Freeform 112"/>
            <p:cNvSpPr>
              <a:spLocks/>
            </p:cNvSpPr>
            <p:nvPr userDrawn="1"/>
          </p:nvSpPr>
          <p:spPr bwMode="black">
            <a:xfrm>
              <a:off x="7516813" y="3190875"/>
              <a:ext cx="66675" cy="19050"/>
            </a:xfrm>
            <a:custGeom>
              <a:avLst/>
              <a:gdLst>
                <a:gd name="T0" fmla="*/ 40 w 42"/>
                <a:gd name="T1" fmla="*/ 2 h 12"/>
                <a:gd name="T2" fmla="*/ 22 w 42"/>
                <a:gd name="T3" fmla="*/ 4 h 12"/>
                <a:gd name="T4" fmla="*/ 22 w 42"/>
                <a:gd name="T5" fmla="*/ 2 h 12"/>
                <a:gd name="T6" fmla="*/ 0 w 42"/>
                <a:gd name="T7" fmla="*/ 0 h 12"/>
                <a:gd name="T8" fmla="*/ 8 w 42"/>
                <a:gd name="T9" fmla="*/ 12 h 12"/>
                <a:gd name="T10" fmla="*/ 22 w 42"/>
                <a:gd name="T11" fmla="*/ 8 h 12"/>
                <a:gd name="T12" fmla="*/ 24 w 42"/>
                <a:gd name="T13" fmla="*/ 12 h 12"/>
                <a:gd name="T14" fmla="*/ 42 w 42"/>
                <a:gd name="T15" fmla="*/ 8 h 12"/>
                <a:gd name="T16" fmla="*/ 40 w 42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2">
                  <a:moveTo>
                    <a:pt x="40" y="2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8" y="12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42" y="8"/>
                  </a:ln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70" name="Freeform 113"/>
            <p:cNvSpPr>
              <a:spLocks noEditPoints="1"/>
            </p:cNvSpPr>
            <p:nvPr userDrawn="1"/>
          </p:nvSpPr>
          <p:spPr bwMode="black">
            <a:xfrm>
              <a:off x="7358063" y="3086100"/>
              <a:ext cx="193675" cy="234950"/>
            </a:xfrm>
            <a:custGeom>
              <a:avLst/>
              <a:gdLst>
                <a:gd name="T0" fmla="*/ 12 w 122"/>
                <a:gd name="T1" fmla="*/ 106 h 148"/>
                <a:gd name="T2" fmla="*/ 8 w 122"/>
                <a:gd name="T3" fmla="*/ 138 h 148"/>
                <a:gd name="T4" fmla="*/ 34 w 122"/>
                <a:gd name="T5" fmla="*/ 144 h 148"/>
                <a:gd name="T6" fmla="*/ 30 w 122"/>
                <a:gd name="T7" fmla="*/ 96 h 148"/>
                <a:gd name="T8" fmla="*/ 40 w 122"/>
                <a:gd name="T9" fmla="*/ 90 h 148"/>
                <a:gd name="T10" fmla="*/ 42 w 122"/>
                <a:gd name="T11" fmla="*/ 106 h 148"/>
                <a:gd name="T12" fmla="*/ 52 w 122"/>
                <a:gd name="T13" fmla="*/ 130 h 148"/>
                <a:gd name="T14" fmla="*/ 54 w 122"/>
                <a:gd name="T15" fmla="*/ 136 h 148"/>
                <a:gd name="T16" fmla="*/ 66 w 122"/>
                <a:gd name="T17" fmla="*/ 140 h 148"/>
                <a:gd name="T18" fmla="*/ 74 w 122"/>
                <a:gd name="T19" fmla="*/ 148 h 148"/>
                <a:gd name="T20" fmla="*/ 82 w 122"/>
                <a:gd name="T21" fmla="*/ 132 h 148"/>
                <a:gd name="T22" fmla="*/ 82 w 122"/>
                <a:gd name="T23" fmla="*/ 120 h 148"/>
                <a:gd name="T24" fmla="*/ 84 w 122"/>
                <a:gd name="T25" fmla="*/ 110 h 148"/>
                <a:gd name="T26" fmla="*/ 68 w 122"/>
                <a:gd name="T27" fmla="*/ 104 h 148"/>
                <a:gd name="T28" fmla="*/ 54 w 122"/>
                <a:gd name="T29" fmla="*/ 74 h 148"/>
                <a:gd name="T30" fmla="*/ 68 w 122"/>
                <a:gd name="T31" fmla="*/ 70 h 148"/>
                <a:gd name="T32" fmla="*/ 74 w 122"/>
                <a:gd name="T33" fmla="*/ 72 h 148"/>
                <a:gd name="T34" fmla="*/ 82 w 122"/>
                <a:gd name="T35" fmla="*/ 70 h 148"/>
                <a:gd name="T36" fmla="*/ 92 w 122"/>
                <a:gd name="T37" fmla="*/ 58 h 148"/>
                <a:gd name="T38" fmla="*/ 82 w 122"/>
                <a:gd name="T39" fmla="*/ 58 h 148"/>
                <a:gd name="T40" fmla="*/ 88 w 122"/>
                <a:gd name="T41" fmla="*/ 46 h 148"/>
                <a:gd name="T42" fmla="*/ 74 w 122"/>
                <a:gd name="T43" fmla="*/ 50 h 148"/>
                <a:gd name="T44" fmla="*/ 60 w 122"/>
                <a:gd name="T45" fmla="*/ 52 h 148"/>
                <a:gd name="T46" fmla="*/ 42 w 122"/>
                <a:gd name="T47" fmla="*/ 62 h 148"/>
                <a:gd name="T48" fmla="*/ 28 w 122"/>
                <a:gd name="T49" fmla="*/ 52 h 148"/>
                <a:gd name="T50" fmla="*/ 32 w 122"/>
                <a:gd name="T51" fmla="*/ 32 h 148"/>
                <a:gd name="T52" fmla="*/ 104 w 122"/>
                <a:gd name="T53" fmla="*/ 34 h 148"/>
                <a:gd name="T54" fmla="*/ 118 w 122"/>
                <a:gd name="T55" fmla="*/ 0 h 148"/>
                <a:gd name="T56" fmla="*/ 78 w 122"/>
                <a:gd name="T57" fmla="*/ 18 h 148"/>
                <a:gd name="T58" fmla="*/ 36 w 122"/>
                <a:gd name="T59" fmla="*/ 12 h 148"/>
                <a:gd name="T60" fmla="*/ 28 w 122"/>
                <a:gd name="T61" fmla="*/ 18 h 148"/>
                <a:gd name="T62" fmla="*/ 14 w 122"/>
                <a:gd name="T63" fmla="*/ 38 h 148"/>
                <a:gd name="T64" fmla="*/ 8 w 122"/>
                <a:gd name="T65" fmla="*/ 60 h 148"/>
                <a:gd name="T66" fmla="*/ 0 w 122"/>
                <a:gd name="T67" fmla="*/ 88 h 148"/>
                <a:gd name="T68" fmla="*/ 64 w 122"/>
                <a:gd name="T69" fmla="*/ 124 h 148"/>
                <a:gd name="T70" fmla="*/ 74 w 122"/>
                <a:gd name="T71" fmla="*/ 124 h 148"/>
                <a:gd name="T72" fmla="*/ 64 w 122"/>
                <a:gd name="T73" fmla="*/ 124 h 148"/>
                <a:gd name="T74" fmla="*/ 60 w 122"/>
                <a:gd name="T75" fmla="*/ 130 h 148"/>
                <a:gd name="T76" fmla="*/ 62 w 122"/>
                <a:gd name="T77" fmla="*/ 134 h 148"/>
                <a:gd name="T78" fmla="*/ 74 w 122"/>
                <a:gd name="T79" fmla="*/ 112 h 148"/>
                <a:gd name="T80" fmla="*/ 74 w 122"/>
                <a:gd name="T81" fmla="*/ 11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" h="148">
                  <a:moveTo>
                    <a:pt x="2" y="106"/>
                  </a:moveTo>
                  <a:lnTo>
                    <a:pt x="12" y="106"/>
                  </a:lnTo>
                  <a:lnTo>
                    <a:pt x="14" y="114"/>
                  </a:lnTo>
                  <a:lnTo>
                    <a:pt x="8" y="138"/>
                  </a:lnTo>
                  <a:lnTo>
                    <a:pt x="16" y="146"/>
                  </a:lnTo>
                  <a:lnTo>
                    <a:pt x="34" y="144"/>
                  </a:lnTo>
                  <a:lnTo>
                    <a:pt x="32" y="100"/>
                  </a:lnTo>
                  <a:lnTo>
                    <a:pt x="30" y="96"/>
                  </a:lnTo>
                  <a:lnTo>
                    <a:pt x="38" y="90"/>
                  </a:lnTo>
                  <a:lnTo>
                    <a:pt x="40" y="90"/>
                  </a:lnTo>
                  <a:lnTo>
                    <a:pt x="38" y="100"/>
                  </a:lnTo>
                  <a:lnTo>
                    <a:pt x="42" y="106"/>
                  </a:lnTo>
                  <a:lnTo>
                    <a:pt x="50" y="116"/>
                  </a:lnTo>
                  <a:lnTo>
                    <a:pt x="52" y="130"/>
                  </a:lnTo>
                  <a:lnTo>
                    <a:pt x="58" y="130"/>
                  </a:lnTo>
                  <a:lnTo>
                    <a:pt x="54" y="136"/>
                  </a:lnTo>
                  <a:lnTo>
                    <a:pt x="68" y="146"/>
                  </a:lnTo>
                  <a:lnTo>
                    <a:pt x="66" y="140"/>
                  </a:lnTo>
                  <a:lnTo>
                    <a:pt x="72" y="142"/>
                  </a:lnTo>
                  <a:lnTo>
                    <a:pt x="74" y="148"/>
                  </a:lnTo>
                  <a:lnTo>
                    <a:pt x="84" y="138"/>
                  </a:lnTo>
                  <a:lnTo>
                    <a:pt x="82" y="132"/>
                  </a:lnTo>
                  <a:lnTo>
                    <a:pt x="86" y="128"/>
                  </a:lnTo>
                  <a:lnTo>
                    <a:pt x="82" y="120"/>
                  </a:lnTo>
                  <a:lnTo>
                    <a:pt x="84" y="122"/>
                  </a:lnTo>
                  <a:lnTo>
                    <a:pt x="84" y="110"/>
                  </a:lnTo>
                  <a:lnTo>
                    <a:pt x="72" y="110"/>
                  </a:lnTo>
                  <a:lnTo>
                    <a:pt x="68" y="104"/>
                  </a:lnTo>
                  <a:lnTo>
                    <a:pt x="72" y="9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68" y="70"/>
                  </a:lnTo>
                  <a:lnTo>
                    <a:pt x="74" y="62"/>
                  </a:lnTo>
                  <a:lnTo>
                    <a:pt x="74" y="72"/>
                  </a:lnTo>
                  <a:lnTo>
                    <a:pt x="80" y="66"/>
                  </a:lnTo>
                  <a:lnTo>
                    <a:pt x="82" y="70"/>
                  </a:lnTo>
                  <a:lnTo>
                    <a:pt x="90" y="68"/>
                  </a:lnTo>
                  <a:lnTo>
                    <a:pt x="92" y="58"/>
                  </a:lnTo>
                  <a:lnTo>
                    <a:pt x="84" y="62"/>
                  </a:lnTo>
                  <a:lnTo>
                    <a:pt x="82" y="58"/>
                  </a:lnTo>
                  <a:lnTo>
                    <a:pt x="90" y="56"/>
                  </a:lnTo>
                  <a:lnTo>
                    <a:pt x="88" y="46"/>
                  </a:lnTo>
                  <a:lnTo>
                    <a:pt x="80" y="44"/>
                  </a:lnTo>
                  <a:lnTo>
                    <a:pt x="74" y="50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52" y="52"/>
                  </a:lnTo>
                  <a:lnTo>
                    <a:pt x="42" y="62"/>
                  </a:lnTo>
                  <a:lnTo>
                    <a:pt x="36" y="62"/>
                  </a:lnTo>
                  <a:lnTo>
                    <a:pt x="28" y="52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48" y="30"/>
                  </a:lnTo>
                  <a:lnTo>
                    <a:pt x="104" y="34"/>
                  </a:lnTo>
                  <a:lnTo>
                    <a:pt x="122" y="12"/>
                  </a:lnTo>
                  <a:lnTo>
                    <a:pt x="118" y="0"/>
                  </a:lnTo>
                  <a:lnTo>
                    <a:pt x="94" y="18"/>
                  </a:lnTo>
                  <a:lnTo>
                    <a:pt x="78" y="18"/>
                  </a:lnTo>
                  <a:lnTo>
                    <a:pt x="42" y="10"/>
                  </a:lnTo>
                  <a:lnTo>
                    <a:pt x="36" y="12"/>
                  </a:lnTo>
                  <a:lnTo>
                    <a:pt x="32" y="20"/>
                  </a:lnTo>
                  <a:lnTo>
                    <a:pt x="28" y="18"/>
                  </a:lnTo>
                  <a:lnTo>
                    <a:pt x="22" y="22"/>
                  </a:lnTo>
                  <a:lnTo>
                    <a:pt x="14" y="38"/>
                  </a:lnTo>
                  <a:lnTo>
                    <a:pt x="16" y="48"/>
                  </a:lnTo>
                  <a:lnTo>
                    <a:pt x="8" y="60"/>
                  </a:lnTo>
                  <a:lnTo>
                    <a:pt x="8" y="70"/>
                  </a:lnTo>
                  <a:lnTo>
                    <a:pt x="0" y="88"/>
                  </a:lnTo>
                  <a:lnTo>
                    <a:pt x="2" y="106"/>
                  </a:lnTo>
                  <a:close/>
                  <a:moveTo>
                    <a:pt x="64" y="124"/>
                  </a:moveTo>
                  <a:lnTo>
                    <a:pt x="76" y="122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64" y="124"/>
                  </a:lnTo>
                  <a:close/>
                  <a:moveTo>
                    <a:pt x="62" y="134"/>
                  </a:moveTo>
                  <a:lnTo>
                    <a:pt x="60" y="130"/>
                  </a:lnTo>
                  <a:lnTo>
                    <a:pt x="64" y="126"/>
                  </a:lnTo>
                  <a:lnTo>
                    <a:pt x="62" y="134"/>
                  </a:lnTo>
                  <a:close/>
                  <a:moveTo>
                    <a:pt x="74" y="112"/>
                  </a:moveTo>
                  <a:lnTo>
                    <a:pt x="74" y="112"/>
                  </a:lnTo>
                  <a:lnTo>
                    <a:pt x="72" y="110"/>
                  </a:lnTo>
                  <a:lnTo>
                    <a:pt x="74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71" name="Freeform 114"/>
            <p:cNvSpPr>
              <a:spLocks/>
            </p:cNvSpPr>
            <p:nvPr userDrawn="1"/>
          </p:nvSpPr>
          <p:spPr bwMode="black">
            <a:xfrm>
              <a:off x="7243763" y="3343275"/>
              <a:ext cx="25400" cy="15875"/>
            </a:xfrm>
            <a:custGeom>
              <a:avLst/>
              <a:gdLst>
                <a:gd name="T0" fmla="*/ 8 w 16"/>
                <a:gd name="T1" fmla="*/ 10 h 10"/>
                <a:gd name="T2" fmla="*/ 16 w 16"/>
                <a:gd name="T3" fmla="*/ 2 h 10"/>
                <a:gd name="T4" fmla="*/ 0 w 16"/>
                <a:gd name="T5" fmla="*/ 0 h 10"/>
                <a:gd name="T6" fmla="*/ 8 w 16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0">
                  <a:moveTo>
                    <a:pt x="8" y="10"/>
                  </a:moveTo>
                  <a:lnTo>
                    <a:pt x="16" y="2"/>
                  </a:lnTo>
                  <a:lnTo>
                    <a:pt x="0" y="0"/>
                  </a:lnTo>
                  <a:lnTo>
                    <a:pt x="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72" name="Freeform 115"/>
            <p:cNvSpPr>
              <a:spLocks/>
            </p:cNvSpPr>
            <p:nvPr userDrawn="1"/>
          </p:nvSpPr>
          <p:spPr bwMode="black">
            <a:xfrm>
              <a:off x="7269163" y="3378200"/>
              <a:ext cx="104775" cy="44450"/>
            </a:xfrm>
            <a:custGeom>
              <a:avLst/>
              <a:gdLst>
                <a:gd name="T0" fmla="*/ 18 w 66"/>
                <a:gd name="T1" fmla="*/ 20 h 28"/>
                <a:gd name="T2" fmla="*/ 22 w 66"/>
                <a:gd name="T3" fmla="*/ 28 h 28"/>
                <a:gd name="T4" fmla="*/ 50 w 66"/>
                <a:gd name="T5" fmla="*/ 20 h 28"/>
                <a:gd name="T6" fmla="*/ 52 w 66"/>
                <a:gd name="T7" fmla="*/ 22 h 28"/>
                <a:gd name="T8" fmla="*/ 66 w 66"/>
                <a:gd name="T9" fmla="*/ 18 h 28"/>
                <a:gd name="T10" fmla="*/ 58 w 66"/>
                <a:gd name="T11" fmla="*/ 4 h 28"/>
                <a:gd name="T12" fmla="*/ 54 w 66"/>
                <a:gd name="T13" fmla="*/ 10 h 28"/>
                <a:gd name="T14" fmla="*/ 52 w 66"/>
                <a:gd name="T15" fmla="*/ 6 h 28"/>
                <a:gd name="T16" fmla="*/ 46 w 66"/>
                <a:gd name="T17" fmla="*/ 8 h 28"/>
                <a:gd name="T18" fmla="*/ 40 w 66"/>
                <a:gd name="T19" fmla="*/ 0 h 28"/>
                <a:gd name="T20" fmla="*/ 36 w 66"/>
                <a:gd name="T21" fmla="*/ 10 h 28"/>
                <a:gd name="T22" fmla="*/ 34 w 66"/>
                <a:gd name="T23" fmla="*/ 10 h 28"/>
                <a:gd name="T24" fmla="*/ 22 w 66"/>
                <a:gd name="T25" fmla="*/ 8 h 28"/>
                <a:gd name="T26" fmla="*/ 20 w 66"/>
                <a:gd name="T27" fmla="*/ 12 h 28"/>
                <a:gd name="T28" fmla="*/ 20 w 66"/>
                <a:gd name="T29" fmla="*/ 8 h 28"/>
                <a:gd name="T30" fmla="*/ 8 w 66"/>
                <a:gd name="T31" fmla="*/ 4 h 28"/>
                <a:gd name="T32" fmla="*/ 2 w 66"/>
                <a:gd name="T33" fmla="*/ 10 h 28"/>
                <a:gd name="T34" fmla="*/ 0 w 66"/>
                <a:gd name="T35" fmla="*/ 22 h 28"/>
                <a:gd name="T36" fmla="*/ 18 w 66"/>
                <a:gd name="T37" fmla="*/ 22 h 28"/>
                <a:gd name="T38" fmla="*/ 18 w 66"/>
                <a:gd name="T3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28">
                  <a:moveTo>
                    <a:pt x="18" y="20"/>
                  </a:moveTo>
                  <a:lnTo>
                    <a:pt x="22" y="28"/>
                  </a:lnTo>
                  <a:lnTo>
                    <a:pt x="50" y="20"/>
                  </a:lnTo>
                  <a:lnTo>
                    <a:pt x="52" y="22"/>
                  </a:lnTo>
                  <a:lnTo>
                    <a:pt x="66" y="18"/>
                  </a:lnTo>
                  <a:lnTo>
                    <a:pt x="58" y="4"/>
                  </a:lnTo>
                  <a:lnTo>
                    <a:pt x="54" y="10"/>
                  </a:lnTo>
                  <a:lnTo>
                    <a:pt x="52" y="6"/>
                  </a:lnTo>
                  <a:lnTo>
                    <a:pt x="46" y="8"/>
                  </a:lnTo>
                  <a:lnTo>
                    <a:pt x="40" y="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8" y="4"/>
                  </a:lnTo>
                  <a:lnTo>
                    <a:pt x="2" y="10"/>
                  </a:lnTo>
                  <a:lnTo>
                    <a:pt x="0" y="22"/>
                  </a:lnTo>
                  <a:lnTo>
                    <a:pt x="18" y="22"/>
                  </a:lnTo>
                  <a:lnTo>
                    <a:pt x="1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73" name="Freeform 116"/>
            <p:cNvSpPr>
              <a:spLocks/>
            </p:cNvSpPr>
            <p:nvPr userDrawn="1"/>
          </p:nvSpPr>
          <p:spPr bwMode="black">
            <a:xfrm>
              <a:off x="7386638" y="3384550"/>
              <a:ext cx="101600" cy="31750"/>
            </a:xfrm>
            <a:custGeom>
              <a:avLst/>
              <a:gdLst>
                <a:gd name="T0" fmla="*/ 54 w 64"/>
                <a:gd name="T1" fmla="*/ 14 h 20"/>
                <a:gd name="T2" fmla="*/ 64 w 64"/>
                <a:gd name="T3" fmla="*/ 6 h 20"/>
                <a:gd name="T4" fmla="*/ 60 w 64"/>
                <a:gd name="T5" fmla="*/ 0 h 20"/>
                <a:gd name="T6" fmla="*/ 56 w 64"/>
                <a:gd name="T7" fmla="*/ 0 h 20"/>
                <a:gd name="T8" fmla="*/ 56 w 64"/>
                <a:gd name="T9" fmla="*/ 4 h 20"/>
                <a:gd name="T10" fmla="*/ 50 w 64"/>
                <a:gd name="T11" fmla="*/ 8 h 20"/>
                <a:gd name="T12" fmla="*/ 44 w 64"/>
                <a:gd name="T13" fmla="*/ 6 h 20"/>
                <a:gd name="T14" fmla="*/ 32 w 64"/>
                <a:gd name="T15" fmla="*/ 8 h 20"/>
                <a:gd name="T16" fmla="*/ 16 w 64"/>
                <a:gd name="T17" fmla="*/ 0 h 20"/>
                <a:gd name="T18" fmla="*/ 0 w 64"/>
                <a:gd name="T19" fmla="*/ 6 h 20"/>
                <a:gd name="T20" fmla="*/ 0 w 64"/>
                <a:gd name="T21" fmla="*/ 16 h 20"/>
                <a:gd name="T22" fmla="*/ 26 w 64"/>
                <a:gd name="T23" fmla="*/ 20 h 20"/>
                <a:gd name="T24" fmla="*/ 54 w 64"/>
                <a:gd name="T2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0">
                  <a:moveTo>
                    <a:pt x="54" y="14"/>
                  </a:moveTo>
                  <a:lnTo>
                    <a:pt x="64" y="6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50" y="8"/>
                  </a:lnTo>
                  <a:lnTo>
                    <a:pt x="44" y="6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6"/>
                  </a:lnTo>
                  <a:lnTo>
                    <a:pt x="0" y="16"/>
                  </a:lnTo>
                  <a:lnTo>
                    <a:pt x="26" y="20"/>
                  </a:lnTo>
                  <a:lnTo>
                    <a:pt x="5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74" name="Freeform 117"/>
            <p:cNvSpPr>
              <a:spLocks/>
            </p:cNvSpPr>
            <p:nvPr userDrawn="1"/>
          </p:nvSpPr>
          <p:spPr bwMode="black">
            <a:xfrm>
              <a:off x="7494588" y="3390900"/>
              <a:ext cx="117475" cy="66675"/>
            </a:xfrm>
            <a:custGeom>
              <a:avLst/>
              <a:gdLst>
                <a:gd name="T0" fmla="*/ 26 w 74"/>
                <a:gd name="T1" fmla="*/ 36 h 42"/>
                <a:gd name="T2" fmla="*/ 34 w 74"/>
                <a:gd name="T3" fmla="*/ 24 h 42"/>
                <a:gd name="T4" fmla="*/ 72 w 74"/>
                <a:gd name="T5" fmla="*/ 10 h 42"/>
                <a:gd name="T6" fmla="*/ 74 w 74"/>
                <a:gd name="T7" fmla="*/ 0 h 42"/>
                <a:gd name="T8" fmla="*/ 32 w 74"/>
                <a:gd name="T9" fmla="*/ 6 h 42"/>
                <a:gd name="T10" fmla="*/ 24 w 74"/>
                <a:gd name="T11" fmla="*/ 14 h 42"/>
                <a:gd name="T12" fmla="*/ 6 w 74"/>
                <a:gd name="T13" fmla="*/ 22 h 42"/>
                <a:gd name="T14" fmla="*/ 0 w 74"/>
                <a:gd name="T15" fmla="*/ 42 h 42"/>
                <a:gd name="T16" fmla="*/ 10 w 74"/>
                <a:gd name="T17" fmla="*/ 42 h 42"/>
                <a:gd name="T18" fmla="*/ 26 w 74"/>
                <a:gd name="T1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42">
                  <a:moveTo>
                    <a:pt x="26" y="36"/>
                  </a:moveTo>
                  <a:lnTo>
                    <a:pt x="34" y="24"/>
                  </a:lnTo>
                  <a:lnTo>
                    <a:pt x="72" y="10"/>
                  </a:lnTo>
                  <a:lnTo>
                    <a:pt x="74" y="0"/>
                  </a:lnTo>
                  <a:lnTo>
                    <a:pt x="32" y="6"/>
                  </a:lnTo>
                  <a:lnTo>
                    <a:pt x="24" y="14"/>
                  </a:lnTo>
                  <a:lnTo>
                    <a:pt x="6" y="22"/>
                  </a:lnTo>
                  <a:lnTo>
                    <a:pt x="0" y="42"/>
                  </a:lnTo>
                  <a:lnTo>
                    <a:pt x="10" y="42"/>
                  </a:lnTo>
                  <a:lnTo>
                    <a:pt x="2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75" name="Freeform 118"/>
            <p:cNvSpPr>
              <a:spLocks/>
            </p:cNvSpPr>
            <p:nvPr userDrawn="1"/>
          </p:nvSpPr>
          <p:spPr bwMode="black">
            <a:xfrm>
              <a:off x="7567613" y="3365500"/>
              <a:ext cx="38100" cy="25400"/>
            </a:xfrm>
            <a:custGeom>
              <a:avLst/>
              <a:gdLst>
                <a:gd name="T0" fmla="*/ 24 w 24"/>
                <a:gd name="T1" fmla="*/ 6 h 16"/>
                <a:gd name="T2" fmla="*/ 16 w 24"/>
                <a:gd name="T3" fmla="*/ 0 h 16"/>
                <a:gd name="T4" fmla="*/ 0 w 24"/>
                <a:gd name="T5" fmla="*/ 4 h 16"/>
                <a:gd name="T6" fmla="*/ 0 w 24"/>
                <a:gd name="T7" fmla="*/ 16 h 16"/>
                <a:gd name="T8" fmla="*/ 14 w 24"/>
                <a:gd name="T9" fmla="*/ 12 h 16"/>
                <a:gd name="T10" fmla="*/ 24 w 24"/>
                <a:gd name="T1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24" y="6"/>
                  </a:moveTo>
                  <a:lnTo>
                    <a:pt x="16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14" y="12"/>
                  </a:lnTo>
                  <a:lnTo>
                    <a:pt x="2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76" name="Freeform 119"/>
            <p:cNvSpPr>
              <a:spLocks/>
            </p:cNvSpPr>
            <p:nvPr userDrawn="1"/>
          </p:nvSpPr>
          <p:spPr bwMode="black">
            <a:xfrm>
              <a:off x="7723188" y="3352800"/>
              <a:ext cx="22225" cy="38100"/>
            </a:xfrm>
            <a:custGeom>
              <a:avLst/>
              <a:gdLst>
                <a:gd name="T0" fmla="*/ 0 w 14"/>
                <a:gd name="T1" fmla="*/ 16 h 24"/>
                <a:gd name="T2" fmla="*/ 6 w 14"/>
                <a:gd name="T3" fmla="*/ 24 h 24"/>
                <a:gd name="T4" fmla="*/ 14 w 14"/>
                <a:gd name="T5" fmla="*/ 12 h 24"/>
                <a:gd name="T6" fmla="*/ 14 w 14"/>
                <a:gd name="T7" fmla="*/ 2 h 24"/>
                <a:gd name="T8" fmla="*/ 8 w 14"/>
                <a:gd name="T9" fmla="*/ 0 h 24"/>
                <a:gd name="T10" fmla="*/ 0 w 14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4">
                  <a:moveTo>
                    <a:pt x="0" y="16"/>
                  </a:moveTo>
                  <a:lnTo>
                    <a:pt x="6" y="24"/>
                  </a:lnTo>
                  <a:lnTo>
                    <a:pt x="14" y="12"/>
                  </a:lnTo>
                  <a:lnTo>
                    <a:pt x="14" y="2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77" name="Freeform 120"/>
            <p:cNvSpPr>
              <a:spLocks/>
            </p:cNvSpPr>
            <p:nvPr userDrawn="1"/>
          </p:nvSpPr>
          <p:spPr bwMode="black">
            <a:xfrm>
              <a:off x="7805738" y="3298825"/>
              <a:ext cx="28575" cy="60325"/>
            </a:xfrm>
            <a:custGeom>
              <a:avLst/>
              <a:gdLst>
                <a:gd name="T0" fmla="*/ 10 w 18"/>
                <a:gd name="T1" fmla="*/ 38 h 38"/>
                <a:gd name="T2" fmla="*/ 14 w 18"/>
                <a:gd name="T3" fmla="*/ 30 h 38"/>
                <a:gd name="T4" fmla="*/ 18 w 18"/>
                <a:gd name="T5" fmla="*/ 34 h 38"/>
                <a:gd name="T6" fmla="*/ 18 w 18"/>
                <a:gd name="T7" fmla="*/ 26 h 38"/>
                <a:gd name="T8" fmla="*/ 18 w 18"/>
                <a:gd name="T9" fmla="*/ 26 h 38"/>
                <a:gd name="T10" fmla="*/ 18 w 18"/>
                <a:gd name="T11" fmla="*/ 6 h 38"/>
                <a:gd name="T12" fmla="*/ 12 w 18"/>
                <a:gd name="T13" fmla="*/ 0 h 38"/>
                <a:gd name="T14" fmla="*/ 6 w 18"/>
                <a:gd name="T15" fmla="*/ 12 h 38"/>
                <a:gd name="T16" fmla="*/ 6 w 18"/>
                <a:gd name="T17" fmla="*/ 12 h 38"/>
                <a:gd name="T18" fmla="*/ 6 w 18"/>
                <a:gd name="T19" fmla="*/ 16 h 38"/>
                <a:gd name="T20" fmla="*/ 2 w 18"/>
                <a:gd name="T21" fmla="*/ 14 h 38"/>
                <a:gd name="T22" fmla="*/ 4 w 18"/>
                <a:gd name="T23" fmla="*/ 24 h 38"/>
                <a:gd name="T24" fmla="*/ 0 w 18"/>
                <a:gd name="T25" fmla="*/ 22 h 38"/>
                <a:gd name="T26" fmla="*/ 10 w 18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8">
                  <a:moveTo>
                    <a:pt x="10" y="38"/>
                  </a:moveTo>
                  <a:lnTo>
                    <a:pt x="14" y="30"/>
                  </a:lnTo>
                  <a:lnTo>
                    <a:pt x="18" y="3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1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78" name="Freeform 121"/>
            <p:cNvSpPr>
              <a:spLocks/>
            </p:cNvSpPr>
            <p:nvPr userDrawn="1"/>
          </p:nvSpPr>
          <p:spPr bwMode="black">
            <a:xfrm>
              <a:off x="7777163" y="3298825"/>
              <a:ext cx="19050" cy="22225"/>
            </a:xfrm>
            <a:custGeom>
              <a:avLst/>
              <a:gdLst>
                <a:gd name="T0" fmla="*/ 6 w 12"/>
                <a:gd name="T1" fmla="*/ 14 h 14"/>
                <a:gd name="T2" fmla="*/ 12 w 12"/>
                <a:gd name="T3" fmla="*/ 0 h 14"/>
                <a:gd name="T4" fmla="*/ 2 w 12"/>
                <a:gd name="T5" fmla="*/ 2 h 14"/>
                <a:gd name="T6" fmla="*/ 0 w 12"/>
                <a:gd name="T7" fmla="*/ 12 h 14"/>
                <a:gd name="T8" fmla="*/ 6 w 1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6" y="14"/>
                  </a:moveTo>
                  <a:lnTo>
                    <a:pt x="12" y="0"/>
                  </a:lnTo>
                  <a:lnTo>
                    <a:pt x="2" y="2"/>
                  </a:lnTo>
                  <a:lnTo>
                    <a:pt x="0" y="12"/>
                  </a:lnTo>
                  <a:lnTo>
                    <a:pt x="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79" name="Freeform 122"/>
            <p:cNvSpPr>
              <a:spLocks/>
            </p:cNvSpPr>
            <p:nvPr userDrawn="1"/>
          </p:nvSpPr>
          <p:spPr bwMode="black">
            <a:xfrm>
              <a:off x="7678738" y="3190875"/>
              <a:ext cx="28575" cy="22225"/>
            </a:xfrm>
            <a:custGeom>
              <a:avLst/>
              <a:gdLst>
                <a:gd name="T0" fmla="*/ 8 w 18"/>
                <a:gd name="T1" fmla="*/ 14 h 14"/>
                <a:gd name="T2" fmla="*/ 18 w 18"/>
                <a:gd name="T3" fmla="*/ 10 h 14"/>
                <a:gd name="T4" fmla="*/ 16 w 18"/>
                <a:gd name="T5" fmla="*/ 0 h 14"/>
                <a:gd name="T6" fmla="*/ 0 w 18"/>
                <a:gd name="T7" fmla="*/ 4 h 14"/>
                <a:gd name="T8" fmla="*/ 8 w 1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8" y="14"/>
                  </a:moveTo>
                  <a:lnTo>
                    <a:pt x="18" y="10"/>
                  </a:lnTo>
                  <a:lnTo>
                    <a:pt x="16" y="0"/>
                  </a:lnTo>
                  <a:lnTo>
                    <a:pt x="0" y="4"/>
                  </a:lnTo>
                  <a:lnTo>
                    <a:pt x="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80" name="Freeform 123"/>
            <p:cNvSpPr>
              <a:spLocks/>
            </p:cNvSpPr>
            <p:nvPr userDrawn="1"/>
          </p:nvSpPr>
          <p:spPr bwMode="black">
            <a:xfrm>
              <a:off x="7697788" y="3143250"/>
              <a:ext cx="41275" cy="19050"/>
            </a:xfrm>
            <a:custGeom>
              <a:avLst/>
              <a:gdLst>
                <a:gd name="T0" fmla="*/ 12 w 26"/>
                <a:gd name="T1" fmla="*/ 12 h 12"/>
                <a:gd name="T2" fmla="*/ 26 w 26"/>
                <a:gd name="T3" fmla="*/ 8 h 12"/>
                <a:gd name="T4" fmla="*/ 10 w 26"/>
                <a:gd name="T5" fmla="*/ 0 h 12"/>
                <a:gd name="T6" fmla="*/ 0 w 26"/>
                <a:gd name="T7" fmla="*/ 4 h 12"/>
                <a:gd name="T8" fmla="*/ 12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12" y="12"/>
                  </a:moveTo>
                  <a:lnTo>
                    <a:pt x="26" y="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81" name="Freeform 124"/>
            <p:cNvSpPr>
              <a:spLocks/>
            </p:cNvSpPr>
            <p:nvPr userDrawn="1"/>
          </p:nvSpPr>
          <p:spPr bwMode="black">
            <a:xfrm>
              <a:off x="7843838" y="3165475"/>
              <a:ext cx="44450" cy="22225"/>
            </a:xfrm>
            <a:custGeom>
              <a:avLst/>
              <a:gdLst>
                <a:gd name="T0" fmla="*/ 28 w 28"/>
                <a:gd name="T1" fmla="*/ 10 h 14"/>
                <a:gd name="T2" fmla="*/ 16 w 28"/>
                <a:gd name="T3" fmla="*/ 0 h 14"/>
                <a:gd name="T4" fmla="*/ 0 w 28"/>
                <a:gd name="T5" fmla="*/ 0 h 14"/>
                <a:gd name="T6" fmla="*/ 18 w 28"/>
                <a:gd name="T7" fmla="*/ 14 h 14"/>
                <a:gd name="T8" fmla="*/ 28 w 28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4">
                  <a:moveTo>
                    <a:pt x="28" y="1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8" y="14"/>
                  </a:lnTo>
                  <a:lnTo>
                    <a:pt x="2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82" name="Freeform 125"/>
            <p:cNvSpPr>
              <a:spLocks noEditPoints="1"/>
            </p:cNvSpPr>
            <p:nvPr userDrawn="1"/>
          </p:nvSpPr>
          <p:spPr bwMode="black">
            <a:xfrm>
              <a:off x="7624763" y="3225800"/>
              <a:ext cx="95250" cy="44450"/>
            </a:xfrm>
            <a:custGeom>
              <a:avLst/>
              <a:gdLst>
                <a:gd name="T0" fmla="*/ 12 w 60"/>
                <a:gd name="T1" fmla="*/ 16 h 28"/>
                <a:gd name="T2" fmla="*/ 14 w 60"/>
                <a:gd name="T3" fmla="*/ 18 h 28"/>
                <a:gd name="T4" fmla="*/ 22 w 60"/>
                <a:gd name="T5" fmla="*/ 14 h 28"/>
                <a:gd name="T6" fmla="*/ 28 w 60"/>
                <a:gd name="T7" fmla="*/ 16 h 28"/>
                <a:gd name="T8" fmla="*/ 36 w 60"/>
                <a:gd name="T9" fmla="*/ 16 h 28"/>
                <a:gd name="T10" fmla="*/ 58 w 60"/>
                <a:gd name="T11" fmla="*/ 26 h 28"/>
                <a:gd name="T12" fmla="*/ 60 w 60"/>
                <a:gd name="T13" fmla="*/ 18 h 28"/>
                <a:gd name="T14" fmla="*/ 54 w 60"/>
                <a:gd name="T15" fmla="*/ 4 h 28"/>
                <a:gd name="T16" fmla="*/ 34 w 60"/>
                <a:gd name="T17" fmla="*/ 0 h 28"/>
                <a:gd name="T18" fmla="*/ 8 w 60"/>
                <a:gd name="T19" fmla="*/ 0 h 28"/>
                <a:gd name="T20" fmla="*/ 0 w 60"/>
                <a:gd name="T21" fmla="*/ 10 h 28"/>
                <a:gd name="T22" fmla="*/ 2 w 60"/>
                <a:gd name="T23" fmla="*/ 22 h 28"/>
                <a:gd name="T24" fmla="*/ 4 w 60"/>
                <a:gd name="T25" fmla="*/ 20 h 28"/>
                <a:gd name="T26" fmla="*/ 4 w 60"/>
                <a:gd name="T27" fmla="*/ 28 h 28"/>
                <a:gd name="T28" fmla="*/ 12 w 60"/>
                <a:gd name="T29" fmla="*/ 16 h 28"/>
                <a:gd name="T30" fmla="*/ 8 w 60"/>
                <a:gd name="T31" fmla="*/ 14 h 28"/>
                <a:gd name="T32" fmla="*/ 8 w 60"/>
                <a:gd name="T33" fmla="*/ 14 h 28"/>
                <a:gd name="T34" fmla="*/ 8 w 60"/>
                <a:gd name="T35" fmla="*/ 14 h 28"/>
                <a:gd name="T36" fmla="*/ 8 w 60"/>
                <a:gd name="T3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28">
                  <a:moveTo>
                    <a:pt x="12" y="16"/>
                  </a:moveTo>
                  <a:lnTo>
                    <a:pt x="14" y="18"/>
                  </a:lnTo>
                  <a:lnTo>
                    <a:pt x="22" y="14"/>
                  </a:lnTo>
                  <a:lnTo>
                    <a:pt x="28" y="16"/>
                  </a:lnTo>
                  <a:lnTo>
                    <a:pt x="36" y="16"/>
                  </a:lnTo>
                  <a:lnTo>
                    <a:pt x="58" y="26"/>
                  </a:lnTo>
                  <a:lnTo>
                    <a:pt x="60" y="18"/>
                  </a:lnTo>
                  <a:lnTo>
                    <a:pt x="54" y="4"/>
                  </a:lnTo>
                  <a:lnTo>
                    <a:pt x="34" y="0"/>
                  </a:lnTo>
                  <a:lnTo>
                    <a:pt x="8" y="0"/>
                  </a:lnTo>
                  <a:lnTo>
                    <a:pt x="0" y="10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4" y="28"/>
                  </a:lnTo>
                  <a:lnTo>
                    <a:pt x="12" y="16"/>
                  </a:lnTo>
                  <a:close/>
                  <a:moveTo>
                    <a:pt x="8" y="14"/>
                  </a:move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83" name="Freeform 126"/>
            <p:cNvSpPr>
              <a:spLocks noEditPoints="1"/>
            </p:cNvSpPr>
            <p:nvPr userDrawn="1"/>
          </p:nvSpPr>
          <p:spPr bwMode="black">
            <a:xfrm>
              <a:off x="6651625" y="2974975"/>
              <a:ext cx="617538" cy="441325"/>
            </a:xfrm>
            <a:custGeom>
              <a:avLst/>
              <a:gdLst>
                <a:gd name="T0" fmla="*/ 365 w 389"/>
                <a:gd name="T1" fmla="*/ 266 h 278"/>
                <a:gd name="T2" fmla="*/ 379 w 389"/>
                <a:gd name="T3" fmla="*/ 278 h 278"/>
                <a:gd name="T4" fmla="*/ 383 w 389"/>
                <a:gd name="T5" fmla="*/ 256 h 278"/>
                <a:gd name="T6" fmla="*/ 365 w 389"/>
                <a:gd name="T7" fmla="*/ 252 h 278"/>
                <a:gd name="T8" fmla="*/ 335 w 389"/>
                <a:gd name="T9" fmla="*/ 244 h 278"/>
                <a:gd name="T10" fmla="*/ 359 w 389"/>
                <a:gd name="T11" fmla="*/ 242 h 278"/>
                <a:gd name="T12" fmla="*/ 329 w 389"/>
                <a:gd name="T13" fmla="*/ 234 h 278"/>
                <a:gd name="T14" fmla="*/ 307 w 389"/>
                <a:gd name="T15" fmla="*/ 228 h 278"/>
                <a:gd name="T16" fmla="*/ 297 w 389"/>
                <a:gd name="T17" fmla="*/ 224 h 278"/>
                <a:gd name="T18" fmla="*/ 291 w 389"/>
                <a:gd name="T19" fmla="*/ 228 h 278"/>
                <a:gd name="T20" fmla="*/ 261 w 389"/>
                <a:gd name="T21" fmla="*/ 232 h 278"/>
                <a:gd name="T22" fmla="*/ 235 w 389"/>
                <a:gd name="T23" fmla="*/ 220 h 278"/>
                <a:gd name="T24" fmla="*/ 221 w 389"/>
                <a:gd name="T25" fmla="*/ 218 h 278"/>
                <a:gd name="T26" fmla="*/ 205 w 389"/>
                <a:gd name="T27" fmla="*/ 218 h 278"/>
                <a:gd name="T28" fmla="*/ 209 w 389"/>
                <a:gd name="T29" fmla="*/ 162 h 278"/>
                <a:gd name="T30" fmla="*/ 221 w 389"/>
                <a:gd name="T31" fmla="*/ 152 h 278"/>
                <a:gd name="T32" fmla="*/ 205 w 389"/>
                <a:gd name="T33" fmla="*/ 130 h 278"/>
                <a:gd name="T34" fmla="*/ 194 w 389"/>
                <a:gd name="T35" fmla="*/ 134 h 278"/>
                <a:gd name="T36" fmla="*/ 182 w 389"/>
                <a:gd name="T37" fmla="*/ 140 h 278"/>
                <a:gd name="T38" fmla="*/ 162 w 389"/>
                <a:gd name="T39" fmla="*/ 120 h 278"/>
                <a:gd name="T40" fmla="*/ 166 w 389"/>
                <a:gd name="T41" fmla="*/ 110 h 278"/>
                <a:gd name="T42" fmla="*/ 168 w 389"/>
                <a:gd name="T43" fmla="*/ 108 h 278"/>
                <a:gd name="T44" fmla="*/ 158 w 389"/>
                <a:gd name="T45" fmla="*/ 94 h 278"/>
                <a:gd name="T46" fmla="*/ 154 w 389"/>
                <a:gd name="T47" fmla="*/ 86 h 278"/>
                <a:gd name="T48" fmla="*/ 142 w 389"/>
                <a:gd name="T49" fmla="*/ 76 h 278"/>
                <a:gd name="T50" fmla="*/ 132 w 389"/>
                <a:gd name="T51" fmla="*/ 78 h 278"/>
                <a:gd name="T52" fmla="*/ 130 w 389"/>
                <a:gd name="T53" fmla="*/ 66 h 278"/>
                <a:gd name="T54" fmla="*/ 114 w 389"/>
                <a:gd name="T55" fmla="*/ 62 h 278"/>
                <a:gd name="T56" fmla="*/ 108 w 389"/>
                <a:gd name="T57" fmla="*/ 64 h 278"/>
                <a:gd name="T58" fmla="*/ 64 w 389"/>
                <a:gd name="T59" fmla="*/ 28 h 278"/>
                <a:gd name="T60" fmla="*/ 26 w 389"/>
                <a:gd name="T61" fmla="*/ 6 h 278"/>
                <a:gd name="T62" fmla="*/ 0 w 389"/>
                <a:gd name="T63" fmla="*/ 0 h 278"/>
                <a:gd name="T64" fmla="*/ 8 w 389"/>
                <a:gd name="T65" fmla="*/ 20 h 278"/>
                <a:gd name="T66" fmla="*/ 38 w 389"/>
                <a:gd name="T67" fmla="*/ 44 h 278"/>
                <a:gd name="T68" fmla="*/ 50 w 389"/>
                <a:gd name="T69" fmla="*/ 66 h 278"/>
                <a:gd name="T70" fmla="*/ 68 w 389"/>
                <a:gd name="T71" fmla="*/ 76 h 278"/>
                <a:gd name="T72" fmla="*/ 88 w 389"/>
                <a:gd name="T73" fmla="*/ 108 h 278"/>
                <a:gd name="T74" fmla="*/ 110 w 389"/>
                <a:gd name="T75" fmla="*/ 152 h 278"/>
                <a:gd name="T76" fmla="*/ 140 w 389"/>
                <a:gd name="T77" fmla="*/ 186 h 278"/>
                <a:gd name="T78" fmla="*/ 184 w 389"/>
                <a:gd name="T79" fmla="*/ 222 h 278"/>
                <a:gd name="T80" fmla="*/ 190 w 389"/>
                <a:gd name="T81" fmla="*/ 218 h 278"/>
                <a:gd name="T82" fmla="*/ 203 w 389"/>
                <a:gd name="T83" fmla="*/ 220 h 278"/>
                <a:gd name="T84" fmla="*/ 188 w 389"/>
                <a:gd name="T85" fmla="*/ 228 h 278"/>
                <a:gd name="T86" fmla="*/ 211 w 389"/>
                <a:gd name="T87" fmla="*/ 240 h 278"/>
                <a:gd name="T88" fmla="*/ 223 w 389"/>
                <a:gd name="T89" fmla="*/ 250 h 278"/>
                <a:gd name="T90" fmla="*/ 257 w 389"/>
                <a:gd name="T91" fmla="*/ 254 h 278"/>
                <a:gd name="T92" fmla="*/ 295 w 389"/>
                <a:gd name="T93" fmla="*/ 264 h 278"/>
                <a:gd name="T94" fmla="*/ 319 w 389"/>
                <a:gd name="T95" fmla="*/ 266 h 278"/>
                <a:gd name="T96" fmla="*/ 339 w 389"/>
                <a:gd name="T97" fmla="*/ 266 h 278"/>
                <a:gd name="T98" fmla="*/ 367 w 389"/>
                <a:gd name="T99" fmla="*/ 272 h 278"/>
                <a:gd name="T100" fmla="*/ 201 w 389"/>
                <a:gd name="T101" fmla="*/ 150 h 278"/>
                <a:gd name="T102" fmla="*/ 199 w 389"/>
                <a:gd name="T103" fmla="*/ 150 h 278"/>
                <a:gd name="T104" fmla="*/ 188 w 389"/>
                <a:gd name="T105" fmla="*/ 14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9" h="278">
                  <a:moveTo>
                    <a:pt x="367" y="272"/>
                  </a:moveTo>
                  <a:lnTo>
                    <a:pt x="365" y="266"/>
                  </a:lnTo>
                  <a:lnTo>
                    <a:pt x="371" y="266"/>
                  </a:lnTo>
                  <a:lnTo>
                    <a:pt x="379" y="278"/>
                  </a:lnTo>
                  <a:lnTo>
                    <a:pt x="389" y="262"/>
                  </a:lnTo>
                  <a:lnTo>
                    <a:pt x="383" y="256"/>
                  </a:lnTo>
                  <a:lnTo>
                    <a:pt x="365" y="256"/>
                  </a:lnTo>
                  <a:lnTo>
                    <a:pt x="365" y="252"/>
                  </a:lnTo>
                  <a:lnTo>
                    <a:pt x="337" y="248"/>
                  </a:lnTo>
                  <a:lnTo>
                    <a:pt x="335" y="244"/>
                  </a:lnTo>
                  <a:lnTo>
                    <a:pt x="345" y="244"/>
                  </a:lnTo>
                  <a:lnTo>
                    <a:pt x="359" y="242"/>
                  </a:lnTo>
                  <a:lnTo>
                    <a:pt x="355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07" y="228"/>
                  </a:lnTo>
                  <a:lnTo>
                    <a:pt x="303" y="230"/>
                  </a:lnTo>
                  <a:lnTo>
                    <a:pt x="297" y="224"/>
                  </a:lnTo>
                  <a:lnTo>
                    <a:pt x="295" y="224"/>
                  </a:lnTo>
                  <a:lnTo>
                    <a:pt x="291" y="228"/>
                  </a:lnTo>
                  <a:lnTo>
                    <a:pt x="285" y="234"/>
                  </a:lnTo>
                  <a:lnTo>
                    <a:pt x="261" y="232"/>
                  </a:lnTo>
                  <a:lnTo>
                    <a:pt x="249" y="222"/>
                  </a:lnTo>
                  <a:lnTo>
                    <a:pt x="235" y="220"/>
                  </a:lnTo>
                  <a:lnTo>
                    <a:pt x="233" y="214"/>
                  </a:lnTo>
                  <a:lnTo>
                    <a:pt x="221" y="218"/>
                  </a:lnTo>
                  <a:lnTo>
                    <a:pt x="209" y="216"/>
                  </a:lnTo>
                  <a:lnTo>
                    <a:pt x="205" y="218"/>
                  </a:lnTo>
                  <a:lnTo>
                    <a:pt x="209" y="162"/>
                  </a:lnTo>
                  <a:lnTo>
                    <a:pt x="209" y="162"/>
                  </a:lnTo>
                  <a:lnTo>
                    <a:pt x="221" y="168"/>
                  </a:lnTo>
                  <a:lnTo>
                    <a:pt x="221" y="152"/>
                  </a:lnTo>
                  <a:lnTo>
                    <a:pt x="213" y="150"/>
                  </a:lnTo>
                  <a:lnTo>
                    <a:pt x="205" y="130"/>
                  </a:lnTo>
                  <a:lnTo>
                    <a:pt x="199" y="136"/>
                  </a:lnTo>
                  <a:lnTo>
                    <a:pt x="194" y="134"/>
                  </a:lnTo>
                  <a:lnTo>
                    <a:pt x="188" y="144"/>
                  </a:lnTo>
                  <a:lnTo>
                    <a:pt x="182" y="140"/>
                  </a:lnTo>
                  <a:lnTo>
                    <a:pt x="178" y="126"/>
                  </a:lnTo>
                  <a:lnTo>
                    <a:pt x="162" y="120"/>
                  </a:lnTo>
                  <a:lnTo>
                    <a:pt x="162" y="120"/>
                  </a:lnTo>
                  <a:lnTo>
                    <a:pt x="166" y="110"/>
                  </a:lnTo>
                  <a:lnTo>
                    <a:pt x="164" y="110"/>
                  </a:lnTo>
                  <a:lnTo>
                    <a:pt x="168" y="108"/>
                  </a:lnTo>
                  <a:lnTo>
                    <a:pt x="164" y="100"/>
                  </a:lnTo>
                  <a:lnTo>
                    <a:pt x="158" y="94"/>
                  </a:lnTo>
                  <a:lnTo>
                    <a:pt x="154" y="98"/>
                  </a:lnTo>
                  <a:lnTo>
                    <a:pt x="154" y="86"/>
                  </a:lnTo>
                  <a:lnTo>
                    <a:pt x="144" y="86"/>
                  </a:lnTo>
                  <a:lnTo>
                    <a:pt x="142" y="76"/>
                  </a:lnTo>
                  <a:lnTo>
                    <a:pt x="132" y="74"/>
                  </a:lnTo>
                  <a:lnTo>
                    <a:pt x="132" y="78"/>
                  </a:lnTo>
                  <a:lnTo>
                    <a:pt x="128" y="76"/>
                  </a:lnTo>
                  <a:lnTo>
                    <a:pt x="130" y="66"/>
                  </a:lnTo>
                  <a:lnTo>
                    <a:pt x="118" y="66"/>
                  </a:lnTo>
                  <a:lnTo>
                    <a:pt x="114" y="62"/>
                  </a:lnTo>
                  <a:lnTo>
                    <a:pt x="110" y="66"/>
                  </a:lnTo>
                  <a:lnTo>
                    <a:pt x="108" y="64"/>
                  </a:lnTo>
                  <a:lnTo>
                    <a:pt x="84" y="42"/>
                  </a:lnTo>
                  <a:lnTo>
                    <a:pt x="64" y="28"/>
                  </a:lnTo>
                  <a:lnTo>
                    <a:pt x="50" y="8"/>
                  </a:lnTo>
                  <a:lnTo>
                    <a:pt x="26" y="6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8" y="20"/>
                  </a:lnTo>
                  <a:lnTo>
                    <a:pt x="30" y="40"/>
                  </a:lnTo>
                  <a:lnTo>
                    <a:pt x="38" y="44"/>
                  </a:lnTo>
                  <a:lnTo>
                    <a:pt x="46" y="54"/>
                  </a:lnTo>
                  <a:lnTo>
                    <a:pt x="50" y="66"/>
                  </a:lnTo>
                  <a:lnTo>
                    <a:pt x="64" y="72"/>
                  </a:lnTo>
                  <a:lnTo>
                    <a:pt x="68" y="76"/>
                  </a:lnTo>
                  <a:lnTo>
                    <a:pt x="78" y="104"/>
                  </a:lnTo>
                  <a:lnTo>
                    <a:pt x="88" y="108"/>
                  </a:lnTo>
                  <a:lnTo>
                    <a:pt x="96" y="120"/>
                  </a:lnTo>
                  <a:lnTo>
                    <a:pt x="110" y="152"/>
                  </a:lnTo>
                  <a:lnTo>
                    <a:pt x="134" y="176"/>
                  </a:lnTo>
                  <a:lnTo>
                    <a:pt x="140" y="186"/>
                  </a:lnTo>
                  <a:lnTo>
                    <a:pt x="164" y="202"/>
                  </a:lnTo>
                  <a:lnTo>
                    <a:pt x="184" y="222"/>
                  </a:lnTo>
                  <a:lnTo>
                    <a:pt x="184" y="214"/>
                  </a:lnTo>
                  <a:lnTo>
                    <a:pt x="190" y="218"/>
                  </a:lnTo>
                  <a:lnTo>
                    <a:pt x="194" y="214"/>
                  </a:lnTo>
                  <a:lnTo>
                    <a:pt x="203" y="220"/>
                  </a:lnTo>
                  <a:lnTo>
                    <a:pt x="197" y="228"/>
                  </a:lnTo>
                  <a:lnTo>
                    <a:pt x="188" y="228"/>
                  </a:lnTo>
                  <a:lnTo>
                    <a:pt x="192" y="236"/>
                  </a:lnTo>
                  <a:lnTo>
                    <a:pt x="211" y="240"/>
                  </a:lnTo>
                  <a:lnTo>
                    <a:pt x="209" y="242"/>
                  </a:lnTo>
                  <a:lnTo>
                    <a:pt x="223" y="250"/>
                  </a:lnTo>
                  <a:lnTo>
                    <a:pt x="251" y="256"/>
                  </a:lnTo>
                  <a:lnTo>
                    <a:pt x="257" y="254"/>
                  </a:lnTo>
                  <a:lnTo>
                    <a:pt x="273" y="254"/>
                  </a:lnTo>
                  <a:lnTo>
                    <a:pt x="295" y="264"/>
                  </a:lnTo>
                  <a:lnTo>
                    <a:pt x="311" y="266"/>
                  </a:lnTo>
                  <a:lnTo>
                    <a:pt x="319" y="266"/>
                  </a:lnTo>
                  <a:lnTo>
                    <a:pt x="331" y="268"/>
                  </a:lnTo>
                  <a:lnTo>
                    <a:pt x="339" y="266"/>
                  </a:lnTo>
                  <a:lnTo>
                    <a:pt x="369" y="276"/>
                  </a:lnTo>
                  <a:lnTo>
                    <a:pt x="367" y="272"/>
                  </a:lnTo>
                  <a:close/>
                  <a:moveTo>
                    <a:pt x="188" y="146"/>
                  </a:moveTo>
                  <a:lnTo>
                    <a:pt x="201" y="150"/>
                  </a:lnTo>
                  <a:lnTo>
                    <a:pt x="203" y="154"/>
                  </a:lnTo>
                  <a:lnTo>
                    <a:pt x="199" y="150"/>
                  </a:lnTo>
                  <a:lnTo>
                    <a:pt x="188" y="150"/>
                  </a:lnTo>
                  <a:lnTo>
                    <a:pt x="188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84" name="Freeform 127"/>
            <p:cNvSpPr>
              <a:spLocks/>
            </p:cNvSpPr>
            <p:nvPr userDrawn="1"/>
          </p:nvSpPr>
          <p:spPr bwMode="black">
            <a:xfrm>
              <a:off x="7021513" y="3216275"/>
              <a:ext cx="28575" cy="25400"/>
            </a:xfrm>
            <a:custGeom>
              <a:avLst/>
              <a:gdLst>
                <a:gd name="T0" fmla="*/ 18 w 18"/>
                <a:gd name="T1" fmla="*/ 6 h 16"/>
                <a:gd name="T2" fmla="*/ 4 w 18"/>
                <a:gd name="T3" fmla="*/ 0 h 16"/>
                <a:gd name="T4" fmla="*/ 0 w 18"/>
                <a:gd name="T5" fmla="*/ 14 h 16"/>
                <a:gd name="T6" fmla="*/ 14 w 18"/>
                <a:gd name="T7" fmla="*/ 16 h 16"/>
                <a:gd name="T8" fmla="*/ 18 w 18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18" y="6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85" name="Freeform 128"/>
            <p:cNvSpPr>
              <a:spLocks/>
            </p:cNvSpPr>
            <p:nvPr userDrawn="1"/>
          </p:nvSpPr>
          <p:spPr bwMode="black">
            <a:xfrm>
              <a:off x="6924675" y="3146425"/>
              <a:ext cx="15875" cy="19050"/>
            </a:xfrm>
            <a:custGeom>
              <a:avLst/>
              <a:gdLst>
                <a:gd name="T0" fmla="*/ 8 w 10"/>
                <a:gd name="T1" fmla="*/ 0 h 12"/>
                <a:gd name="T2" fmla="*/ 0 w 10"/>
                <a:gd name="T3" fmla="*/ 10 h 12"/>
                <a:gd name="T4" fmla="*/ 4 w 10"/>
                <a:gd name="T5" fmla="*/ 12 h 12"/>
                <a:gd name="T6" fmla="*/ 10 w 10"/>
                <a:gd name="T7" fmla="*/ 12 h 12"/>
                <a:gd name="T8" fmla="*/ 8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0"/>
                  </a:moveTo>
                  <a:lnTo>
                    <a:pt x="0" y="10"/>
                  </a:lnTo>
                  <a:lnTo>
                    <a:pt x="4" y="12"/>
                  </a:lnTo>
                  <a:lnTo>
                    <a:pt x="10" y="12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86" name="Freeform 129"/>
            <p:cNvSpPr>
              <a:spLocks/>
            </p:cNvSpPr>
            <p:nvPr userDrawn="1"/>
          </p:nvSpPr>
          <p:spPr bwMode="black">
            <a:xfrm>
              <a:off x="7707313" y="1784350"/>
              <a:ext cx="361950" cy="295275"/>
            </a:xfrm>
            <a:custGeom>
              <a:avLst/>
              <a:gdLst>
                <a:gd name="T0" fmla="*/ 128 w 228"/>
                <a:gd name="T1" fmla="*/ 96 h 186"/>
                <a:gd name="T2" fmla="*/ 116 w 228"/>
                <a:gd name="T3" fmla="*/ 112 h 186"/>
                <a:gd name="T4" fmla="*/ 106 w 228"/>
                <a:gd name="T5" fmla="*/ 124 h 186"/>
                <a:gd name="T6" fmla="*/ 96 w 228"/>
                <a:gd name="T7" fmla="*/ 132 h 186"/>
                <a:gd name="T8" fmla="*/ 76 w 228"/>
                <a:gd name="T9" fmla="*/ 132 h 186"/>
                <a:gd name="T10" fmla="*/ 54 w 228"/>
                <a:gd name="T11" fmla="*/ 132 h 186"/>
                <a:gd name="T12" fmla="*/ 38 w 228"/>
                <a:gd name="T13" fmla="*/ 138 h 186"/>
                <a:gd name="T14" fmla="*/ 26 w 228"/>
                <a:gd name="T15" fmla="*/ 148 h 186"/>
                <a:gd name="T16" fmla="*/ 14 w 228"/>
                <a:gd name="T17" fmla="*/ 160 h 186"/>
                <a:gd name="T18" fmla="*/ 0 w 228"/>
                <a:gd name="T19" fmla="*/ 168 h 186"/>
                <a:gd name="T20" fmla="*/ 6 w 228"/>
                <a:gd name="T21" fmla="*/ 168 h 186"/>
                <a:gd name="T22" fmla="*/ 16 w 228"/>
                <a:gd name="T23" fmla="*/ 172 h 186"/>
                <a:gd name="T24" fmla="*/ 36 w 228"/>
                <a:gd name="T25" fmla="*/ 168 h 186"/>
                <a:gd name="T26" fmla="*/ 52 w 228"/>
                <a:gd name="T27" fmla="*/ 162 h 186"/>
                <a:gd name="T28" fmla="*/ 68 w 228"/>
                <a:gd name="T29" fmla="*/ 160 h 186"/>
                <a:gd name="T30" fmla="*/ 74 w 228"/>
                <a:gd name="T31" fmla="*/ 154 h 186"/>
                <a:gd name="T32" fmla="*/ 92 w 228"/>
                <a:gd name="T33" fmla="*/ 160 h 186"/>
                <a:gd name="T34" fmla="*/ 90 w 228"/>
                <a:gd name="T35" fmla="*/ 170 h 186"/>
                <a:gd name="T36" fmla="*/ 90 w 228"/>
                <a:gd name="T37" fmla="*/ 176 h 186"/>
                <a:gd name="T38" fmla="*/ 102 w 228"/>
                <a:gd name="T39" fmla="*/ 186 h 186"/>
                <a:gd name="T40" fmla="*/ 120 w 228"/>
                <a:gd name="T41" fmla="*/ 166 h 186"/>
                <a:gd name="T42" fmla="*/ 130 w 228"/>
                <a:gd name="T43" fmla="*/ 166 h 186"/>
                <a:gd name="T44" fmla="*/ 120 w 228"/>
                <a:gd name="T45" fmla="*/ 152 h 186"/>
                <a:gd name="T46" fmla="*/ 122 w 228"/>
                <a:gd name="T47" fmla="*/ 150 h 186"/>
                <a:gd name="T48" fmla="*/ 142 w 228"/>
                <a:gd name="T49" fmla="*/ 162 h 186"/>
                <a:gd name="T50" fmla="*/ 156 w 228"/>
                <a:gd name="T51" fmla="*/ 154 h 186"/>
                <a:gd name="T52" fmla="*/ 162 w 228"/>
                <a:gd name="T53" fmla="*/ 154 h 186"/>
                <a:gd name="T54" fmla="*/ 166 w 228"/>
                <a:gd name="T55" fmla="*/ 158 h 186"/>
                <a:gd name="T56" fmla="*/ 182 w 228"/>
                <a:gd name="T57" fmla="*/ 144 h 186"/>
                <a:gd name="T58" fmla="*/ 182 w 228"/>
                <a:gd name="T59" fmla="*/ 154 h 186"/>
                <a:gd name="T60" fmla="*/ 204 w 228"/>
                <a:gd name="T61" fmla="*/ 136 h 186"/>
                <a:gd name="T62" fmla="*/ 200 w 228"/>
                <a:gd name="T63" fmla="*/ 122 h 186"/>
                <a:gd name="T64" fmla="*/ 208 w 228"/>
                <a:gd name="T65" fmla="*/ 102 h 186"/>
                <a:gd name="T66" fmla="*/ 206 w 228"/>
                <a:gd name="T67" fmla="*/ 88 h 186"/>
                <a:gd name="T68" fmla="*/ 212 w 228"/>
                <a:gd name="T69" fmla="*/ 74 h 186"/>
                <a:gd name="T70" fmla="*/ 218 w 228"/>
                <a:gd name="T71" fmla="*/ 72 h 186"/>
                <a:gd name="T72" fmla="*/ 218 w 228"/>
                <a:gd name="T73" fmla="*/ 68 h 186"/>
                <a:gd name="T74" fmla="*/ 228 w 228"/>
                <a:gd name="T75" fmla="*/ 46 h 186"/>
                <a:gd name="T76" fmla="*/ 218 w 228"/>
                <a:gd name="T77" fmla="*/ 22 h 186"/>
                <a:gd name="T78" fmla="*/ 216 w 228"/>
                <a:gd name="T79" fmla="*/ 6 h 186"/>
                <a:gd name="T80" fmla="*/ 202 w 228"/>
                <a:gd name="T81" fmla="*/ 0 h 186"/>
                <a:gd name="T82" fmla="*/ 204 w 228"/>
                <a:gd name="T83" fmla="*/ 8 h 186"/>
                <a:gd name="T84" fmla="*/ 200 w 228"/>
                <a:gd name="T85" fmla="*/ 6 h 186"/>
                <a:gd name="T86" fmla="*/ 188 w 228"/>
                <a:gd name="T87" fmla="*/ 18 h 186"/>
                <a:gd name="T88" fmla="*/ 182 w 228"/>
                <a:gd name="T89" fmla="*/ 34 h 186"/>
                <a:gd name="T90" fmla="*/ 184 w 228"/>
                <a:gd name="T91" fmla="*/ 42 h 186"/>
                <a:gd name="T92" fmla="*/ 182 w 228"/>
                <a:gd name="T93" fmla="*/ 58 h 186"/>
                <a:gd name="T94" fmla="*/ 174 w 228"/>
                <a:gd name="T95" fmla="*/ 72 h 186"/>
                <a:gd name="T96" fmla="*/ 164 w 228"/>
                <a:gd name="T97" fmla="*/ 86 h 186"/>
                <a:gd name="T98" fmla="*/ 152 w 228"/>
                <a:gd name="T99" fmla="*/ 94 h 186"/>
                <a:gd name="T100" fmla="*/ 154 w 228"/>
                <a:gd name="T101" fmla="*/ 82 h 186"/>
                <a:gd name="T102" fmla="*/ 150 w 228"/>
                <a:gd name="T103" fmla="*/ 80 h 186"/>
                <a:gd name="T104" fmla="*/ 144 w 228"/>
                <a:gd name="T105" fmla="*/ 94 h 186"/>
                <a:gd name="T106" fmla="*/ 150 w 228"/>
                <a:gd name="T107" fmla="*/ 94 h 186"/>
                <a:gd name="T108" fmla="*/ 148 w 228"/>
                <a:gd name="T109" fmla="*/ 96 h 186"/>
                <a:gd name="T110" fmla="*/ 130 w 228"/>
                <a:gd name="T111" fmla="*/ 104 h 186"/>
                <a:gd name="T112" fmla="*/ 130 w 228"/>
                <a:gd name="T113" fmla="*/ 104 h 186"/>
                <a:gd name="T114" fmla="*/ 132 w 228"/>
                <a:gd name="T115" fmla="*/ 98 h 186"/>
                <a:gd name="T116" fmla="*/ 128 w 228"/>
                <a:gd name="T117" fmla="*/ 9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186">
                  <a:moveTo>
                    <a:pt x="128" y="96"/>
                  </a:moveTo>
                  <a:lnTo>
                    <a:pt x="116" y="112"/>
                  </a:lnTo>
                  <a:lnTo>
                    <a:pt x="106" y="124"/>
                  </a:lnTo>
                  <a:lnTo>
                    <a:pt x="96" y="132"/>
                  </a:lnTo>
                  <a:lnTo>
                    <a:pt x="76" y="132"/>
                  </a:lnTo>
                  <a:lnTo>
                    <a:pt x="54" y="132"/>
                  </a:lnTo>
                  <a:lnTo>
                    <a:pt x="38" y="138"/>
                  </a:lnTo>
                  <a:lnTo>
                    <a:pt x="26" y="148"/>
                  </a:lnTo>
                  <a:lnTo>
                    <a:pt x="14" y="160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6" y="172"/>
                  </a:lnTo>
                  <a:lnTo>
                    <a:pt x="36" y="168"/>
                  </a:lnTo>
                  <a:lnTo>
                    <a:pt x="52" y="162"/>
                  </a:lnTo>
                  <a:lnTo>
                    <a:pt x="68" y="160"/>
                  </a:lnTo>
                  <a:lnTo>
                    <a:pt x="74" y="154"/>
                  </a:lnTo>
                  <a:lnTo>
                    <a:pt x="92" y="160"/>
                  </a:lnTo>
                  <a:lnTo>
                    <a:pt x="90" y="170"/>
                  </a:lnTo>
                  <a:lnTo>
                    <a:pt x="90" y="176"/>
                  </a:lnTo>
                  <a:lnTo>
                    <a:pt x="102" y="186"/>
                  </a:lnTo>
                  <a:lnTo>
                    <a:pt x="120" y="166"/>
                  </a:lnTo>
                  <a:lnTo>
                    <a:pt x="130" y="166"/>
                  </a:lnTo>
                  <a:lnTo>
                    <a:pt x="120" y="152"/>
                  </a:lnTo>
                  <a:lnTo>
                    <a:pt x="122" y="150"/>
                  </a:lnTo>
                  <a:lnTo>
                    <a:pt x="142" y="162"/>
                  </a:lnTo>
                  <a:lnTo>
                    <a:pt x="156" y="154"/>
                  </a:lnTo>
                  <a:lnTo>
                    <a:pt x="162" y="154"/>
                  </a:lnTo>
                  <a:lnTo>
                    <a:pt x="166" y="158"/>
                  </a:lnTo>
                  <a:lnTo>
                    <a:pt x="182" y="144"/>
                  </a:lnTo>
                  <a:lnTo>
                    <a:pt x="182" y="154"/>
                  </a:lnTo>
                  <a:lnTo>
                    <a:pt x="204" y="136"/>
                  </a:lnTo>
                  <a:lnTo>
                    <a:pt x="200" y="122"/>
                  </a:lnTo>
                  <a:lnTo>
                    <a:pt x="208" y="102"/>
                  </a:lnTo>
                  <a:lnTo>
                    <a:pt x="206" y="88"/>
                  </a:lnTo>
                  <a:lnTo>
                    <a:pt x="212" y="74"/>
                  </a:lnTo>
                  <a:lnTo>
                    <a:pt x="218" y="72"/>
                  </a:lnTo>
                  <a:lnTo>
                    <a:pt x="218" y="68"/>
                  </a:lnTo>
                  <a:lnTo>
                    <a:pt x="228" y="46"/>
                  </a:lnTo>
                  <a:lnTo>
                    <a:pt x="218" y="22"/>
                  </a:lnTo>
                  <a:lnTo>
                    <a:pt x="216" y="6"/>
                  </a:lnTo>
                  <a:lnTo>
                    <a:pt x="202" y="0"/>
                  </a:lnTo>
                  <a:lnTo>
                    <a:pt x="204" y="8"/>
                  </a:lnTo>
                  <a:lnTo>
                    <a:pt x="200" y="6"/>
                  </a:lnTo>
                  <a:lnTo>
                    <a:pt x="188" y="18"/>
                  </a:lnTo>
                  <a:lnTo>
                    <a:pt x="182" y="34"/>
                  </a:lnTo>
                  <a:lnTo>
                    <a:pt x="184" y="42"/>
                  </a:lnTo>
                  <a:lnTo>
                    <a:pt x="182" y="58"/>
                  </a:lnTo>
                  <a:lnTo>
                    <a:pt x="174" y="72"/>
                  </a:lnTo>
                  <a:lnTo>
                    <a:pt x="164" y="86"/>
                  </a:lnTo>
                  <a:lnTo>
                    <a:pt x="152" y="94"/>
                  </a:lnTo>
                  <a:lnTo>
                    <a:pt x="154" y="82"/>
                  </a:lnTo>
                  <a:lnTo>
                    <a:pt x="150" y="80"/>
                  </a:lnTo>
                  <a:lnTo>
                    <a:pt x="144" y="94"/>
                  </a:lnTo>
                  <a:lnTo>
                    <a:pt x="150" y="94"/>
                  </a:lnTo>
                  <a:lnTo>
                    <a:pt x="148" y="96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2" y="98"/>
                  </a:lnTo>
                  <a:lnTo>
                    <a:pt x="128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87" name="Freeform 130"/>
            <p:cNvSpPr>
              <a:spLocks/>
            </p:cNvSpPr>
            <p:nvPr userDrawn="1"/>
          </p:nvSpPr>
          <p:spPr bwMode="black">
            <a:xfrm>
              <a:off x="2065338" y="0"/>
              <a:ext cx="1001713" cy="965200"/>
            </a:xfrm>
            <a:custGeom>
              <a:avLst/>
              <a:gdLst>
                <a:gd name="T0" fmla="*/ 0 w 631"/>
                <a:gd name="T1" fmla="*/ 0 h 608"/>
                <a:gd name="T2" fmla="*/ 14 w 631"/>
                <a:gd name="T3" fmla="*/ 40 h 608"/>
                <a:gd name="T4" fmla="*/ 20 w 631"/>
                <a:gd name="T5" fmla="*/ 74 h 608"/>
                <a:gd name="T6" fmla="*/ 30 w 631"/>
                <a:gd name="T7" fmla="*/ 106 h 608"/>
                <a:gd name="T8" fmla="*/ 38 w 631"/>
                <a:gd name="T9" fmla="*/ 142 h 608"/>
                <a:gd name="T10" fmla="*/ 66 w 631"/>
                <a:gd name="T11" fmla="*/ 132 h 608"/>
                <a:gd name="T12" fmla="*/ 86 w 631"/>
                <a:gd name="T13" fmla="*/ 162 h 608"/>
                <a:gd name="T14" fmla="*/ 92 w 631"/>
                <a:gd name="T15" fmla="*/ 190 h 608"/>
                <a:gd name="T16" fmla="*/ 56 w 631"/>
                <a:gd name="T17" fmla="*/ 174 h 608"/>
                <a:gd name="T18" fmla="*/ 54 w 631"/>
                <a:gd name="T19" fmla="*/ 188 h 608"/>
                <a:gd name="T20" fmla="*/ 80 w 631"/>
                <a:gd name="T21" fmla="*/ 202 h 608"/>
                <a:gd name="T22" fmla="*/ 110 w 631"/>
                <a:gd name="T23" fmla="*/ 212 h 608"/>
                <a:gd name="T24" fmla="*/ 96 w 631"/>
                <a:gd name="T25" fmla="*/ 248 h 608"/>
                <a:gd name="T26" fmla="*/ 74 w 631"/>
                <a:gd name="T27" fmla="*/ 272 h 608"/>
                <a:gd name="T28" fmla="*/ 66 w 631"/>
                <a:gd name="T29" fmla="*/ 286 h 608"/>
                <a:gd name="T30" fmla="*/ 52 w 631"/>
                <a:gd name="T31" fmla="*/ 322 h 608"/>
                <a:gd name="T32" fmla="*/ 60 w 631"/>
                <a:gd name="T33" fmla="*/ 342 h 608"/>
                <a:gd name="T34" fmla="*/ 62 w 631"/>
                <a:gd name="T35" fmla="*/ 378 h 608"/>
                <a:gd name="T36" fmla="*/ 78 w 631"/>
                <a:gd name="T37" fmla="*/ 410 h 608"/>
                <a:gd name="T38" fmla="*/ 92 w 631"/>
                <a:gd name="T39" fmla="*/ 436 h 608"/>
                <a:gd name="T40" fmla="*/ 94 w 631"/>
                <a:gd name="T41" fmla="*/ 458 h 608"/>
                <a:gd name="T42" fmla="*/ 106 w 631"/>
                <a:gd name="T43" fmla="*/ 500 h 608"/>
                <a:gd name="T44" fmla="*/ 128 w 631"/>
                <a:gd name="T45" fmla="*/ 538 h 608"/>
                <a:gd name="T46" fmla="*/ 146 w 631"/>
                <a:gd name="T47" fmla="*/ 562 h 608"/>
                <a:gd name="T48" fmla="*/ 166 w 631"/>
                <a:gd name="T49" fmla="*/ 570 h 608"/>
                <a:gd name="T50" fmla="*/ 187 w 631"/>
                <a:gd name="T51" fmla="*/ 578 h 608"/>
                <a:gd name="T52" fmla="*/ 207 w 631"/>
                <a:gd name="T53" fmla="*/ 608 h 608"/>
                <a:gd name="T54" fmla="*/ 225 w 631"/>
                <a:gd name="T55" fmla="*/ 606 h 608"/>
                <a:gd name="T56" fmla="*/ 237 w 631"/>
                <a:gd name="T57" fmla="*/ 572 h 608"/>
                <a:gd name="T58" fmla="*/ 245 w 631"/>
                <a:gd name="T59" fmla="*/ 532 h 608"/>
                <a:gd name="T60" fmla="*/ 255 w 631"/>
                <a:gd name="T61" fmla="*/ 492 h 608"/>
                <a:gd name="T62" fmla="*/ 277 w 631"/>
                <a:gd name="T63" fmla="*/ 462 h 608"/>
                <a:gd name="T64" fmla="*/ 271 w 631"/>
                <a:gd name="T65" fmla="*/ 430 h 608"/>
                <a:gd name="T66" fmla="*/ 281 w 631"/>
                <a:gd name="T67" fmla="*/ 404 h 608"/>
                <a:gd name="T68" fmla="*/ 315 w 631"/>
                <a:gd name="T69" fmla="*/ 382 h 608"/>
                <a:gd name="T70" fmla="*/ 329 w 631"/>
                <a:gd name="T71" fmla="*/ 378 h 608"/>
                <a:gd name="T72" fmla="*/ 351 w 631"/>
                <a:gd name="T73" fmla="*/ 372 h 608"/>
                <a:gd name="T74" fmla="*/ 383 w 631"/>
                <a:gd name="T75" fmla="*/ 356 h 608"/>
                <a:gd name="T76" fmla="*/ 403 w 631"/>
                <a:gd name="T77" fmla="*/ 312 h 608"/>
                <a:gd name="T78" fmla="*/ 429 w 631"/>
                <a:gd name="T79" fmla="*/ 284 h 608"/>
                <a:gd name="T80" fmla="*/ 457 w 631"/>
                <a:gd name="T81" fmla="*/ 278 h 608"/>
                <a:gd name="T82" fmla="*/ 487 w 631"/>
                <a:gd name="T83" fmla="*/ 268 h 608"/>
                <a:gd name="T84" fmla="*/ 519 w 631"/>
                <a:gd name="T85" fmla="*/ 260 h 608"/>
                <a:gd name="T86" fmla="*/ 545 w 631"/>
                <a:gd name="T87" fmla="*/ 230 h 608"/>
                <a:gd name="T88" fmla="*/ 575 w 631"/>
                <a:gd name="T89" fmla="*/ 212 h 608"/>
                <a:gd name="T90" fmla="*/ 575 w 631"/>
                <a:gd name="T91" fmla="*/ 196 h 608"/>
                <a:gd name="T92" fmla="*/ 545 w 631"/>
                <a:gd name="T93" fmla="*/ 194 h 608"/>
                <a:gd name="T94" fmla="*/ 523 w 631"/>
                <a:gd name="T95" fmla="*/ 174 h 608"/>
                <a:gd name="T96" fmla="*/ 529 w 631"/>
                <a:gd name="T97" fmla="*/ 140 h 608"/>
                <a:gd name="T98" fmla="*/ 549 w 631"/>
                <a:gd name="T99" fmla="*/ 148 h 608"/>
                <a:gd name="T100" fmla="*/ 569 w 631"/>
                <a:gd name="T101" fmla="*/ 180 h 608"/>
                <a:gd name="T102" fmla="*/ 601 w 631"/>
                <a:gd name="T103" fmla="*/ 172 h 608"/>
                <a:gd name="T104" fmla="*/ 591 w 631"/>
                <a:gd name="T105" fmla="*/ 134 h 608"/>
                <a:gd name="T106" fmla="*/ 567 w 631"/>
                <a:gd name="T107" fmla="*/ 104 h 608"/>
                <a:gd name="T108" fmla="*/ 541 w 631"/>
                <a:gd name="T109" fmla="*/ 78 h 608"/>
                <a:gd name="T110" fmla="*/ 549 w 631"/>
                <a:gd name="T111" fmla="*/ 66 h 608"/>
                <a:gd name="T112" fmla="*/ 567 w 631"/>
                <a:gd name="T113" fmla="*/ 96 h 608"/>
                <a:gd name="T114" fmla="*/ 591 w 631"/>
                <a:gd name="T115" fmla="*/ 80 h 608"/>
                <a:gd name="T116" fmla="*/ 569 w 631"/>
                <a:gd name="T117" fmla="*/ 54 h 608"/>
                <a:gd name="T118" fmla="*/ 567 w 631"/>
                <a:gd name="T119" fmla="*/ 40 h 608"/>
                <a:gd name="T120" fmla="*/ 595 w 631"/>
                <a:gd name="T121" fmla="*/ 50 h 608"/>
                <a:gd name="T122" fmla="*/ 617 w 631"/>
                <a:gd name="T123" fmla="*/ 28 h 608"/>
                <a:gd name="T124" fmla="*/ 627 w 631"/>
                <a:gd name="T125" fmla="*/ 1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1" h="608">
                  <a:moveTo>
                    <a:pt x="631" y="0"/>
                  </a:moveTo>
                  <a:lnTo>
                    <a:pt x="0" y="0"/>
                  </a:lnTo>
                  <a:lnTo>
                    <a:pt x="8" y="18"/>
                  </a:lnTo>
                  <a:lnTo>
                    <a:pt x="14" y="40"/>
                  </a:lnTo>
                  <a:lnTo>
                    <a:pt x="20" y="62"/>
                  </a:lnTo>
                  <a:lnTo>
                    <a:pt x="20" y="74"/>
                  </a:lnTo>
                  <a:lnTo>
                    <a:pt x="36" y="88"/>
                  </a:lnTo>
                  <a:lnTo>
                    <a:pt x="30" y="106"/>
                  </a:lnTo>
                  <a:lnTo>
                    <a:pt x="24" y="126"/>
                  </a:lnTo>
                  <a:lnTo>
                    <a:pt x="38" y="142"/>
                  </a:lnTo>
                  <a:lnTo>
                    <a:pt x="54" y="128"/>
                  </a:lnTo>
                  <a:lnTo>
                    <a:pt x="66" y="132"/>
                  </a:lnTo>
                  <a:lnTo>
                    <a:pt x="76" y="146"/>
                  </a:lnTo>
                  <a:lnTo>
                    <a:pt x="86" y="162"/>
                  </a:lnTo>
                  <a:lnTo>
                    <a:pt x="96" y="176"/>
                  </a:lnTo>
                  <a:lnTo>
                    <a:pt x="92" y="190"/>
                  </a:lnTo>
                  <a:lnTo>
                    <a:pt x="74" y="180"/>
                  </a:lnTo>
                  <a:lnTo>
                    <a:pt x="56" y="174"/>
                  </a:lnTo>
                  <a:lnTo>
                    <a:pt x="44" y="172"/>
                  </a:lnTo>
                  <a:lnTo>
                    <a:pt x="54" y="188"/>
                  </a:lnTo>
                  <a:lnTo>
                    <a:pt x="66" y="196"/>
                  </a:lnTo>
                  <a:lnTo>
                    <a:pt x="80" y="202"/>
                  </a:lnTo>
                  <a:lnTo>
                    <a:pt x="94" y="208"/>
                  </a:lnTo>
                  <a:lnTo>
                    <a:pt x="110" y="212"/>
                  </a:lnTo>
                  <a:lnTo>
                    <a:pt x="102" y="228"/>
                  </a:lnTo>
                  <a:lnTo>
                    <a:pt x="96" y="248"/>
                  </a:lnTo>
                  <a:lnTo>
                    <a:pt x="90" y="270"/>
                  </a:lnTo>
                  <a:lnTo>
                    <a:pt x="74" y="272"/>
                  </a:lnTo>
                  <a:lnTo>
                    <a:pt x="76" y="274"/>
                  </a:lnTo>
                  <a:lnTo>
                    <a:pt x="66" y="286"/>
                  </a:lnTo>
                  <a:lnTo>
                    <a:pt x="56" y="302"/>
                  </a:lnTo>
                  <a:lnTo>
                    <a:pt x="52" y="322"/>
                  </a:lnTo>
                  <a:lnTo>
                    <a:pt x="50" y="340"/>
                  </a:lnTo>
                  <a:lnTo>
                    <a:pt x="60" y="342"/>
                  </a:lnTo>
                  <a:lnTo>
                    <a:pt x="56" y="362"/>
                  </a:lnTo>
                  <a:lnTo>
                    <a:pt x="62" y="378"/>
                  </a:lnTo>
                  <a:lnTo>
                    <a:pt x="70" y="394"/>
                  </a:lnTo>
                  <a:lnTo>
                    <a:pt x="78" y="410"/>
                  </a:lnTo>
                  <a:lnTo>
                    <a:pt x="82" y="440"/>
                  </a:lnTo>
                  <a:lnTo>
                    <a:pt x="92" y="436"/>
                  </a:lnTo>
                  <a:lnTo>
                    <a:pt x="104" y="442"/>
                  </a:lnTo>
                  <a:lnTo>
                    <a:pt x="94" y="458"/>
                  </a:lnTo>
                  <a:lnTo>
                    <a:pt x="100" y="478"/>
                  </a:lnTo>
                  <a:lnTo>
                    <a:pt x="106" y="500"/>
                  </a:lnTo>
                  <a:lnTo>
                    <a:pt x="116" y="520"/>
                  </a:lnTo>
                  <a:lnTo>
                    <a:pt x="128" y="538"/>
                  </a:lnTo>
                  <a:lnTo>
                    <a:pt x="132" y="556"/>
                  </a:lnTo>
                  <a:lnTo>
                    <a:pt x="146" y="562"/>
                  </a:lnTo>
                  <a:lnTo>
                    <a:pt x="154" y="576"/>
                  </a:lnTo>
                  <a:lnTo>
                    <a:pt x="166" y="570"/>
                  </a:lnTo>
                  <a:lnTo>
                    <a:pt x="178" y="568"/>
                  </a:lnTo>
                  <a:lnTo>
                    <a:pt x="187" y="578"/>
                  </a:lnTo>
                  <a:lnTo>
                    <a:pt x="197" y="592"/>
                  </a:lnTo>
                  <a:lnTo>
                    <a:pt x="207" y="608"/>
                  </a:lnTo>
                  <a:lnTo>
                    <a:pt x="217" y="600"/>
                  </a:lnTo>
                  <a:lnTo>
                    <a:pt x="225" y="606"/>
                  </a:lnTo>
                  <a:lnTo>
                    <a:pt x="235" y="594"/>
                  </a:lnTo>
                  <a:lnTo>
                    <a:pt x="237" y="572"/>
                  </a:lnTo>
                  <a:lnTo>
                    <a:pt x="249" y="554"/>
                  </a:lnTo>
                  <a:lnTo>
                    <a:pt x="245" y="532"/>
                  </a:lnTo>
                  <a:lnTo>
                    <a:pt x="249" y="506"/>
                  </a:lnTo>
                  <a:lnTo>
                    <a:pt x="255" y="492"/>
                  </a:lnTo>
                  <a:lnTo>
                    <a:pt x="269" y="482"/>
                  </a:lnTo>
                  <a:lnTo>
                    <a:pt x="277" y="462"/>
                  </a:lnTo>
                  <a:lnTo>
                    <a:pt x="269" y="442"/>
                  </a:lnTo>
                  <a:lnTo>
                    <a:pt x="271" y="430"/>
                  </a:lnTo>
                  <a:lnTo>
                    <a:pt x="273" y="422"/>
                  </a:lnTo>
                  <a:lnTo>
                    <a:pt x="281" y="404"/>
                  </a:lnTo>
                  <a:lnTo>
                    <a:pt x="299" y="396"/>
                  </a:lnTo>
                  <a:lnTo>
                    <a:pt x="315" y="382"/>
                  </a:lnTo>
                  <a:lnTo>
                    <a:pt x="329" y="360"/>
                  </a:lnTo>
                  <a:lnTo>
                    <a:pt x="329" y="378"/>
                  </a:lnTo>
                  <a:lnTo>
                    <a:pt x="337" y="376"/>
                  </a:lnTo>
                  <a:lnTo>
                    <a:pt x="351" y="372"/>
                  </a:lnTo>
                  <a:lnTo>
                    <a:pt x="367" y="366"/>
                  </a:lnTo>
                  <a:lnTo>
                    <a:pt x="383" y="356"/>
                  </a:lnTo>
                  <a:lnTo>
                    <a:pt x="393" y="332"/>
                  </a:lnTo>
                  <a:lnTo>
                    <a:pt x="403" y="312"/>
                  </a:lnTo>
                  <a:lnTo>
                    <a:pt x="417" y="294"/>
                  </a:lnTo>
                  <a:lnTo>
                    <a:pt x="429" y="284"/>
                  </a:lnTo>
                  <a:lnTo>
                    <a:pt x="443" y="278"/>
                  </a:lnTo>
                  <a:lnTo>
                    <a:pt x="457" y="278"/>
                  </a:lnTo>
                  <a:lnTo>
                    <a:pt x="473" y="274"/>
                  </a:lnTo>
                  <a:lnTo>
                    <a:pt x="487" y="268"/>
                  </a:lnTo>
                  <a:lnTo>
                    <a:pt x="503" y="264"/>
                  </a:lnTo>
                  <a:lnTo>
                    <a:pt x="519" y="260"/>
                  </a:lnTo>
                  <a:lnTo>
                    <a:pt x="531" y="246"/>
                  </a:lnTo>
                  <a:lnTo>
                    <a:pt x="545" y="230"/>
                  </a:lnTo>
                  <a:lnTo>
                    <a:pt x="561" y="216"/>
                  </a:lnTo>
                  <a:lnTo>
                    <a:pt x="575" y="212"/>
                  </a:lnTo>
                  <a:lnTo>
                    <a:pt x="587" y="202"/>
                  </a:lnTo>
                  <a:lnTo>
                    <a:pt x="575" y="196"/>
                  </a:lnTo>
                  <a:lnTo>
                    <a:pt x="561" y="198"/>
                  </a:lnTo>
                  <a:lnTo>
                    <a:pt x="545" y="194"/>
                  </a:lnTo>
                  <a:lnTo>
                    <a:pt x="531" y="190"/>
                  </a:lnTo>
                  <a:lnTo>
                    <a:pt x="523" y="174"/>
                  </a:lnTo>
                  <a:lnTo>
                    <a:pt x="535" y="162"/>
                  </a:lnTo>
                  <a:lnTo>
                    <a:pt x="529" y="140"/>
                  </a:lnTo>
                  <a:lnTo>
                    <a:pt x="537" y="142"/>
                  </a:lnTo>
                  <a:lnTo>
                    <a:pt x="549" y="148"/>
                  </a:lnTo>
                  <a:lnTo>
                    <a:pt x="561" y="162"/>
                  </a:lnTo>
                  <a:lnTo>
                    <a:pt x="569" y="180"/>
                  </a:lnTo>
                  <a:lnTo>
                    <a:pt x="585" y="182"/>
                  </a:lnTo>
                  <a:lnTo>
                    <a:pt x="601" y="172"/>
                  </a:lnTo>
                  <a:lnTo>
                    <a:pt x="599" y="152"/>
                  </a:lnTo>
                  <a:lnTo>
                    <a:pt x="591" y="134"/>
                  </a:lnTo>
                  <a:lnTo>
                    <a:pt x="577" y="120"/>
                  </a:lnTo>
                  <a:lnTo>
                    <a:pt x="567" y="104"/>
                  </a:lnTo>
                  <a:lnTo>
                    <a:pt x="555" y="90"/>
                  </a:lnTo>
                  <a:lnTo>
                    <a:pt x="541" y="78"/>
                  </a:lnTo>
                  <a:lnTo>
                    <a:pt x="541" y="66"/>
                  </a:lnTo>
                  <a:lnTo>
                    <a:pt x="549" y="66"/>
                  </a:lnTo>
                  <a:lnTo>
                    <a:pt x="555" y="84"/>
                  </a:lnTo>
                  <a:lnTo>
                    <a:pt x="567" y="96"/>
                  </a:lnTo>
                  <a:lnTo>
                    <a:pt x="581" y="102"/>
                  </a:lnTo>
                  <a:lnTo>
                    <a:pt x="591" y="80"/>
                  </a:lnTo>
                  <a:lnTo>
                    <a:pt x="583" y="64"/>
                  </a:lnTo>
                  <a:lnTo>
                    <a:pt x="569" y="54"/>
                  </a:lnTo>
                  <a:lnTo>
                    <a:pt x="559" y="44"/>
                  </a:lnTo>
                  <a:lnTo>
                    <a:pt x="567" y="40"/>
                  </a:lnTo>
                  <a:lnTo>
                    <a:pt x="585" y="62"/>
                  </a:lnTo>
                  <a:lnTo>
                    <a:pt x="595" y="50"/>
                  </a:lnTo>
                  <a:lnTo>
                    <a:pt x="607" y="44"/>
                  </a:lnTo>
                  <a:lnTo>
                    <a:pt x="617" y="28"/>
                  </a:lnTo>
                  <a:lnTo>
                    <a:pt x="611" y="16"/>
                  </a:lnTo>
                  <a:lnTo>
                    <a:pt x="627" y="10"/>
                  </a:lnTo>
                  <a:lnTo>
                    <a:pt x="6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88" name="Freeform 131"/>
            <p:cNvSpPr>
              <a:spLocks noEditPoints="1"/>
            </p:cNvSpPr>
            <p:nvPr userDrawn="1"/>
          </p:nvSpPr>
          <p:spPr bwMode="black">
            <a:xfrm>
              <a:off x="1116013" y="0"/>
              <a:ext cx="873125" cy="790575"/>
            </a:xfrm>
            <a:custGeom>
              <a:avLst/>
              <a:gdLst>
                <a:gd name="T0" fmla="*/ 92 w 550"/>
                <a:gd name="T1" fmla="*/ 24 h 498"/>
                <a:gd name="T2" fmla="*/ 76 w 550"/>
                <a:gd name="T3" fmla="*/ 0 h 498"/>
                <a:gd name="T4" fmla="*/ 2 w 550"/>
                <a:gd name="T5" fmla="*/ 38 h 498"/>
                <a:gd name="T6" fmla="*/ 14 w 550"/>
                <a:gd name="T7" fmla="*/ 68 h 498"/>
                <a:gd name="T8" fmla="*/ 70 w 550"/>
                <a:gd name="T9" fmla="*/ 104 h 498"/>
                <a:gd name="T10" fmla="*/ 164 w 550"/>
                <a:gd name="T11" fmla="*/ 124 h 498"/>
                <a:gd name="T12" fmla="*/ 170 w 550"/>
                <a:gd name="T13" fmla="*/ 116 h 498"/>
                <a:gd name="T14" fmla="*/ 182 w 550"/>
                <a:gd name="T15" fmla="*/ 128 h 498"/>
                <a:gd name="T16" fmla="*/ 214 w 550"/>
                <a:gd name="T17" fmla="*/ 130 h 498"/>
                <a:gd name="T18" fmla="*/ 222 w 550"/>
                <a:gd name="T19" fmla="*/ 122 h 498"/>
                <a:gd name="T20" fmla="*/ 236 w 550"/>
                <a:gd name="T21" fmla="*/ 110 h 498"/>
                <a:gd name="T22" fmla="*/ 246 w 550"/>
                <a:gd name="T23" fmla="*/ 138 h 498"/>
                <a:gd name="T24" fmla="*/ 256 w 550"/>
                <a:gd name="T25" fmla="*/ 166 h 498"/>
                <a:gd name="T26" fmla="*/ 288 w 550"/>
                <a:gd name="T27" fmla="*/ 182 h 498"/>
                <a:gd name="T28" fmla="*/ 310 w 550"/>
                <a:gd name="T29" fmla="*/ 208 h 498"/>
                <a:gd name="T30" fmla="*/ 324 w 550"/>
                <a:gd name="T31" fmla="*/ 284 h 498"/>
                <a:gd name="T32" fmla="*/ 304 w 550"/>
                <a:gd name="T33" fmla="*/ 338 h 498"/>
                <a:gd name="T34" fmla="*/ 240 w 550"/>
                <a:gd name="T35" fmla="*/ 346 h 498"/>
                <a:gd name="T36" fmla="*/ 236 w 550"/>
                <a:gd name="T37" fmla="*/ 392 h 498"/>
                <a:gd name="T38" fmla="*/ 276 w 550"/>
                <a:gd name="T39" fmla="*/ 384 h 498"/>
                <a:gd name="T40" fmla="*/ 316 w 550"/>
                <a:gd name="T41" fmla="*/ 384 h 498"/>
                <a:gd name="T42" fmla="*/ 346 w 550"/>
                <a:gd name="T43" fmla="*/ 426 h 498"/>
                <a:gd name="T44" fmla="*/ 366 w 550"/>
                <a:gd name="T45" fmla="*/ 456 h 498"/>
                <a:gd name="T46" fmla="*/ 378 w 550"/>
                <a:gd name="T47" fmla="*/ 462 h 498"/>
                <a:gd name="T48" fmla="*/ 400 w 550"/>
                <a:gd name="T49" fmla="*/ 478 h 498"/>
                <a:gd name="T50" fmla="*/ 444 w 550"/>
                <a:gd name="T51" fmla="*/ 488 h 498"/>
                <a:gd name="T52" fmla="*/ 430 w 550"/>
                <a:gd name="T53" fmla="*/ 448 h 498"/>
                <a:gd name="T54" fmla="*/ 420 w 550"/>
                <a:gd name="T55" fmla="*/ 434 h 498"/>
                <a:gd name="T56" fmla="*/ 480 w 550"/>
                <a:gd name="T57" fmla="*/ 472 h 498"/>
                <a:gd name="T58" fmla="*/ 490 w 550"/>
                <a:gd name="T59" fmla="*/ 456 h 498"/>
                <a:gd name="T60" fmla="*/ 490 w 550"/>
                <a:gd name="T61" fmla="*/ 442 h 498"/>
                <a:gd name="T62" fmla="*/ 482 w 550"/>
                <a:gd name="T63" fmla="*/ 382 h 498"/>
                <a:gd name="T64" fmla="*/ 460 w 550"/>
                <a:gd name="T65" fmla="*/ 370 h 498"/>
                <a:gd name="T66" fmla="*/ 442 w 550"/>
                <a:gd name="T67" fmla="*/ 352 h 498"/>
                <a:gd name="T68" fmla="*/ 426 w 550"/>
                <a:gd name="T69" fmla="*/ 326 h 498"/>
                <a:gd name="T70" fmla="*/ 442 w 550"/>
                <a:gd name="T71" fmla="*/ 312 h 498"/>
                <a:gd name="T72" fmla="*/ 470 w 550"/>
                <a:gd name="T73" fmla="*/ 322 h 498"/>
                <a:gd name="T74" fmla="*/ 480 w 550"/>
                <a:gd name="T75" fmla="*/ 352 h 498"/>
                <a:gd name="T76" fmla="*/ 514 w 550"/>
                <a:gd name="T77" fmla="*/ 350 h 498"/>
                <a:gd name="T78" fmla="*/ 542 w 550"/>
                <a:gd name="T79" fmla="*/ 318 h 498"/>
                <a:gd name="T80" fmla="*/ 546 w 550"/>
                <a:gd name="T81" fmla="*/ 304 h 498"/>
                <a:gd name="T82" fmla="*/ 514 w 550"/>
                <a:gd name="T83" fmla="*/ 274 h 498"/>
                <a:gd name="T84" fmla="*/ 490 w 550"/>
                <a:gd name="T85" fmla="*/ 232 h 498"/>
                <a:gd name="T86" fmla="*/ 458 w 550"/>
                <a:gd name="T87" fmla="*/ 222 h 498"/>
                <a:gd name="T88" fmla="*/ 450 w 550"/>
                <a:gd name="T89" fmla="*/ 202 h 498"/>
                <a:gd name="T90" fmla="*/ 430 w 550"/>
                <a:gd name="T91" fmla="*/ 170 h 498"/>
                <a:gd name="T92" fmla="*/ 414 w 550"/>
                <a:gd name="T93" fmla="*/ 142 h 498"/>
                <a:gd name="T94" fmla="*/ 418 w 550"/>
                <a:gd name="T95" fmla="*/ 98 h 498"/>
                <a:gd name="T96" fmla="*/ 402 w 550"/>
                <a:gd name="T97" fmla="*/ 106 h 498"/>
                <a:gd name="T98" fmla="*/ 386 w 550"/>
                <a:gd name="T99" fmla="*/ 80 h 498"/>
                <a:gd name="T100" fmla="*/ 374 w 550"/>
                <a:gd name="T101" fmla="*/ 56 h 498"/>
                <a:gd name="T102" fmla="*/ 360 w 550"/>
                <a:gd name="T103" fmla="*/ 32 h 498"/>
                <a:gd name="T104" fmla="*/ 318 w 550"/>
                <a:gd name="T105" fmla="*/ 36 h 498"/>
                <a:gd name="T106" fmla="*/ 320 w 550"/>
                <a:gd name="T107" fmla="*/ 12 h 498"/>
                <a:gd name="T108" fmla="*/ 100 w 550"/>
                <a:gd name="T109" fmla="*/ 50 h 498"/>
                <a:gd name="T110" fmla="*/ 440 w 550"/>
                <a:gd name="T111" fmla="*/ 29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0" h="498">
                  <a:moveTo>
                    <a:pt x="304" y="0"/>
                  </a:moveTo>
                  <a:lnTo>
                    <a:pt x="82" y="0"/>
                  </a:lnTo>
                  <a:lnTo>
                    <a:pt x="78" y="2"/>
                  </a:lnTo>
                  <a:lnTo>
                    <a:pt x="92" y="24"/>
                  </a:lnTo>
                  <a:lnTo>
                    <a:pt x="102" y="26"/>
                  </a:lnTo>
                  <a:lnTo>
                    <a:pt x="102" y="42"/>
                  </a:lnTo>
                  <a:lnTo>
                    <a:pt x="78" y="8"/>
                  </a:lnTo>
                  <a:lnTo>
                    <a:pt x="7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6" y="16"/>
                  </a:lnTo>
                  <a:lnTo>
                    <a:pt x="2" y="38"/>
                  </a:lnTo>
                  <a:lnTo>
                    <a:pt x="46" y="58"/>
                  </a:lnTo>
                  <a:lnTo>
                    <a:pt x="12" y="56"/>
                  </a:lnTo>
                  <a:lnTo>
                    <a:pt x="16" y="62"/>
                  </a:lnTo>
                  <a:lnTo>
                    <a:pt x="14" y="68"/>
                  </a:lnTo>
                  <a:lnTo>
                    <a:pt x="40" y="102"/>
                  </a:lnTo>
                  <a:lnTo>
                    <a:pt x="62" y="104"/>
                  </a:lnTo>
                  <a:lnTo>
                    <a:pt x="68" y="98"/>
                  </a:lnTo>
                  <a:lnTo>
                    <a:pt x="70" y="104"/>
                  </a:lnTo>
                  <a:lnTo>
                    <a:pt x="82" y="120"/>
                  </a:lnTo>
                  <a:lnTo>
                    <a:pt x="134" y="120"/>
                  </a:lnTo>
                  <a:lnTo>
                    <a:pt x="158" y="132"/>
                  </a:lnTo>
                  <a:lnTo>
                    <a:pt x="164" y="124"/>
                  </a:lnTo>
                  <a:lnTo>
                    <a:pt x="174" y="134"/>
                  </a:lnTo>
                  <a:lnTo>
                    <a:pt x="184" y="134"/>
                  </a:lnTo>
                  <a:lnTo>
                    <a:pt x="178" y="126"/>
                  </a:lnTo>
                  <a:lnTo>
                    <a:pt x="170" y="116"/>
                  </a:lnTo>
                  <a:lnTo>
                    <a:pt x="194" y="122"/>
                  </a:lnTo>
                  <a:lnTo>
                    <a:pt x="198" y="128"/>
                  </a:lnTo>
                  <a:lnTo>
                    <a:pt x="190" y="126"/>
                  </a:lnTo>
                  <a:lnTo>
                    <a:pt x="182" y="128"/>
                  </a:lnTo>
                  <a:lnTo>
                    <a:pt x="192" y="148"/>
                  </a:lnTo>
                  <a:lnTo>
                    <a:pt x="196" y="146"/>
                  </a:lnTo>
                  <a:lnTo>
                    <a:pt x="196" y="140"/>
                  </a:lnTo>
                  <a:lnTo>
                    <a:pt x="214" y="130"/>
                  </a:lnTo>
                  <a:lnTo>
                    <a:pt x="208" y="130"/>
                  </a:lnTo>
                  <a:lnTo>
                    <a:pt x="204" y="128"/>
                  </a:lnTo>
                  <a:lnTo>
                    <a:pt x="218" y="126"/>
                  </a:lnTo>
                  <a:lnTo>
                    <a:pt x="222" y="122"/>
                  </a:lnTo>
                  <a:lnTo>
                    <a:pt x="214" y="100"/>
                  </a:lnTo>
                  <a:lnTo>
                    <a:pt x="216" y="100"/>
                  </a:lnTo>
                  <a:lnTo>
                    <a:pt x="228" y="110"/>
                  </a:lnTo>
                  <a:lnTo>
                    <a:pt x="236" y="110"/>
                  </a:lnTo>
                  <a:lnTo>
                    <a:pt x="238" y="130"/>
                  </a:lnTo>
                  <a:lnTo>
                    <a:pt x="252" y="130"/>
                  </a:lnTo>
                  <a:lnTo>
                    <a:pt x="252" y="134"/>
                  </a:lnTo>
                  <a:lnTo>
                    <a:pt x="246" y="138"/>
                  </a:lnTo>
                  <a:lnTo>
                    <a:pt x="272" y="160"/>
                  </a:lnTo>
                  <a:lnTo>
                    <a:pt x="274" y="164"/>
                  </a:lnTo>
                  <a:lnTo>
                    <a:pt x="268" y="168"/>
                  </a:lnTo>
                  <a:lnTo>
                    <a:pt x="256" y="166"/>
                  </a:lnTo>
                  <a:lnTo>
                    <a:pt x="256" y="194"/>
                  </a:lnTo>
                  <a:lnTo>
                    <a:pt x="280" y="178"/>
                  </a:lnTo>
                  <a:lnTo>
                    <a:pt x="288" y="176"/>
                  </a:lnTo>
                  <a:lnTo>
                    <a:pt x="288" y="182"/>
                  </a:lnTo>
                  <a:lnTo>
                    <a:pt x="306" y="204"/>
                  </a:lnTo>
                  <a:lnTo>
                    <a:pt x="306" y="190"/>
                  </a:lnTo>
                  <a:lnTo>
                    <a:pt x="308" y="190"/>
                  </a:lnTo>
                  <a:lnTo>
                    <a:pt x="310" y="208"/>
                  </a:lnTo>
                  <a:lnTo>
                    <a:pt x="324" y="218"/>
                  </a:lnTo>
                  <a:lnTo>
                    <a:pt x="338" y="258"/>
                  </a:lnTo>
                  <a:lnTo>
                    <a:pt x="326" y="272"/>
                  </a:lnTo>
                  <a:lnTo>
                    <a:pt x="324" y="284"/>
                  </a:lnTo>
                  <a:lnTo>
                    <a:pt x="296" y="310"/>
                  </a:lnTo>
                  <a:lnTo>
                    <a:pt x="314" y="336"/>
                  </a:lnTo>
                  <a:lnTo>
                    <a:pt x="314" y="340"/>
                  </a:lnTo>
                  <a:lnTo>
                    <a:pt x="304" y="338"/>
                  </a:lnTo>
                  <a:lnTo>
                    <a:pt x="282" y="350"/>
                  </a:lnTo>
                  <a:lnTo>
                    <a:pt x="238" y="340"/>
                  </a:lnTo>
                  <a:lnTo>
                    <a:pt x="242" y="346"/>
                  </a:lnTo>
                  <a:lnTo>
                    <a:pt x="240" y="346"/>
                  </a:lnTo>
                  <a:lnTo>
                    <a:pt x="242" y="354"/>
                  </a:lnTo>
                  <a:lnTo>
                    <a:pt x="232" y="362"/>
                  </a:lnTo>
                  <a:lnTo>
                    <a:pt x="228" y="380"/>
                  </a:lnTo>
                  <a:lnTo>
                    <a:pt x="236" y="392"/>
                  </a:lnTo>
                  <a:lnTo>
                    <a:pt x="258" y="400"/>
                  </a:lnTo>
                  <a:lnTo>
                    <a:pt x="276" y="392"/>
                  </a:lnTo>
                  <a:lnTo>
                    <a:pt x="276" y="384"/>
                  </a:lnTo>
                  <a:lnTo>
                    <a:pt x="276" y="384"/>
                  </a:lnTo>
                  <a:lnTo>
                    <a:pt x="298" y="392"/>
                  </a:lnTo>
                  <a:lnTo>
                    <a:pt x="302" y="386"/>
                  </a:lnTo>
                  <a:lnTo>
                    <a:pt x="298" y="380"/>
                  </a:lnTo>
                  <a:lnTo>
                    <a:pt x="316" y="384"/>
                  </a:lnTo>
                  <a:lnTo>
                    <a:pt x="326" y="410"/>
                  </a:lnTo>
                  <a:lnTo>
                    <a:pt x="354" y="424"/>
                  </a:lnTo>
                  <a:lnTo>
                    <a:pt x="350" y="428"/>
                  </a:lnTo>
                  <a:lnTo>
                    <a:pt x="346" y="426"/>
                  </a:lnTo>
                  <a:lnTo>
                    <a:pt x="342" y="428"/>
                  </a:lnTo>
                  <a:lnTo>
                    <a:pt x="360" y="452"/>
                  </a:lnTo>
                  <a:lnTo>
                    <a:pt x="376" y="460"/>
                  </a:lnTo>
                  <a:lnTo>
                    <a:pt x="366" y="456"/>
                  </a:lnTo>
                  <a:lnTo>
                    <a:pt x="364" y="460"/>
                  </a:lnTo>
                  <a:lnTo>
                    <a:pt x="372" y="470"/>
                  </a:lnTo>
                  <a:lnTo>
                    <a:pt x="384" y="464"/>
                  </a:lnTo>
                  <a:lnTo>
                    <a:pt x="378" y="462"/>
                  </a:lnTo>
                  <a:lnTo>
                    <a:pt x="384" y="458"/>
                  </a:lnTo>
                  <a:lnTo>
                    <a:pt x="386" y="464"/>
                  </a:lnTo>
                  <a:lnTo>
                    <a:pt x="394" y="460"/>
                  </a:lnTo>
                  <a:lnTo>
                    <a:pt x="400" y="478"/>
                  </a:lnTo>
                  <a:lnTo>
                    <a:pt x="406" y="474"/>
                  </a:lnTo>
                  <a:lnTo>
                    <a:pt x="410" y="482"/>
                  </a:lnTo>
                  <a:lnTo>
                    <a:pt x="434" y="492"/>
                  </a:lnTo>
                  <a:lnTo>
                    <a:pt x="444" y="488"/>
                  </a:lnTo>
                  <a:lnTo>
                    <a:pt x="452" y="498"/>
                  </a:lnTo>
                  <a:lnTo>
                    <a:pt x="462" y="496"/>
                  </a:lnTo>
                  <a:lnTo>
                    <a:pt x="460" y="476"/>
                  </a:lnTo>
                  <a:lnTo>
                    <a:pt x="430" y="448"/>
                  </a:lnTo>
                  <a:lnTo>
                    <a:pt x="412" y="426"/>
                  </a:lnTo>
                  <a:lnTo>
                    <a:pt x="408" y="420"/>
                  </a:lnTo>
                  <a:lnTo>
                    <a:pt x="410" y="420"/>
                  </a:lnTo>
                  <a:lnTo>
                    <a:pt x="420" y="434"/>
                  </a:lnTo>
                  <a:lnTo>
                    <a:pt x="428" y="430"/>
                  </a:lnTo>
                  <a:lnTo>
                    <a:pt x="444" y="450"/>
                  </a:lnTo>
                  <a:lnTo>
                    <a:pt x="468" y="452"/>
                  </a:lnTo>
                  <a:lnTo>
                    <a:pt x="480" y="472"/>
                  </a:lnTo>
                  <a:lnTo>
                    <a:pt x="486" y="468"/>
                  </a:lnTo>
                  <a:lnTo>
                    <a:pt x="482" y="458"/>
                  </a:lnTo>
                  <a:lnTo>
                    <a:pt x="492" y="460"/>
                  </a:lnTo>
                  <a:lnTo>
                    <a:pt x="490" y="456"/>
                  </a:lnTo>
                  <a:lnTo>
                    <a:pt x="488" y="446"/>
                  </a:lnTo>
                  <a:lnTo>
                    <a:pt x="480" y="438"/>
                  </a:lnTo>
                  <a:lnTo>
                    <a:pt x="480" y="436"/>
                  </a:lnTo>
                  <a:lnTo>
                    <a:pt x="490" y="442"/>
                  </a:lnTo>
                  <a:lnTo>
                    <a:pt x="492" y="418"/>
                  </a:lnTo>
                  <a:lnTo>
                    <a:pt x="488" y="404"/>
                  </a:lnTo>
                  <a:lnTo>
                    <a:pt x="476" y="400"/>
                  </a:lnTo>
                  <a:lnTo>
                    <a:pt x="482" y="382"/>
                  </a:lnTo>
                  <a:lnTo>
                    <a:pt x="472" y="374"/>
                  </a:lnTo>
                  <a:lnTo>
                    <a:pt x="468" y="376"/>
                  </a:lnTo>
                  <a:lnTo>
                    <a:pt x="468" y="368"/>
                  </a:lnTo>
                  <a:lnTo>
                    <a:pt x="460" y="370"/>
                  </a:lnTo>
                  <a:lnTo>
                    <a:pt x="462" y="364"/>
                  </a:lnTo>
                  <a:lnTo>
                    <a:pt x="446" y="364"/>
                  </a:lnTo>
                  <a:lnTo>
                    <a:pt x="446" y="366"/>
                  </a:lnTo>
                  <a:lnTo>
                    <a:pt x="442" y="352"/>
                  </a:lnTo>
                  <a:lnTo>
                    <a:pt x="438" y="352"/>
                  </a:lnTo>
                  <a:lnTo>
                    <a:pt x="438" y="334"/>
                  </a:lnTo>
                  <a:lnTo>
                    <a:pt x="426" y="334"/>
                  </a:lnTo>
                  <a:lnTo>
                    <a:pt x="426" y="326"/>
                  </a:lnTo>
                  <a:lnTo>
                    <a:pt x="444" y="322"/>
                  </a:lnTo>
                  <a:lnTo>
                    <a:pt x="424" y="302"/>
                  </a:lnTo>
                  <a:lnTo>
                    <a:pt x="426" y="300"/>
                  </a:lnTo>
                  <a:lnTo>
                    <a:pt x="442" y="312"/>
                  </a:lnTo>
                  <a:lnTo>
                    <a:pt x="440" y="306"/>
                  </a:lnTo>
                  <a:lnTo>
                    <a:pt x="458" y="316"/>
                  </a:lnTo>
                  <a:lnTo>
                    <a:pt x="460" y="324"/>
                  </a:lnTo>
                  <a:lnTo>
                    <a:pt x="470" y="322"/>
                  </a:lnTo>
                  <a:lnTo>
                    <a:pt x="470" y="334"/>
                  </a:lnTo>
                  <a:lnTo>
                    <a:pt x="478" y="350"/>
                  </a:lnTo>
                  <a:lnTo>
                    <a:pt x="482" y="348"/>
                  </a:lnTo>
                  <a:lnTo>
                    <a:pt x="480" y="352"/>
                  </a:lnTo>
                  <a:lnTo>
                    <a:pt x="486" y="360"/>
                  </a:lnTo>
                  <a:lnTo>
                    <a:pt x="492" y="358"/>
                  </a:lnTo>
                  <a:lnTo>
                    <a:pt x="506" y="374"/>
                  </a:lnTo>
                  <a:lnTo>
                    <a:pt x="514" y="350"/>
                  </a:lnTo>
                  <a:lnTo>
                    <a:pt x="512" y="336"/>
                  </a:lnTo>
                  <a:lnTo>
                    <a:pt x="522" y="342"/>
                  </a:lnTo>
                  <a:lnTo>
                    <a:pt x="530" y="322"/>
                  </a:lnTo>
                  <a:lnTo>
                    <a:pt x="542" y="318"/>
                  </a:lnTo>
                  <a:lnTo>
                    <a:pt x="528" y="314"/>
                  </a:lnTo>
                  <a:lnTo>
                    <a:pt x="530" y="308"/>
                  </a:lnTo>
                  <a:lnTo>
                    <a:pt x="542" y="310"/>
                  </a:lnTo>
                  <a:lnTo>
                    <a:pt x="546" y="304"/>
                  </a:lnTo>
                  <a:lnTo>
                    <a:pt x="542" y="300"/>
                  </a:lnTo>
                  <a:lnTo>
                    <a:pt x="550" y="292"/>
                  </a:lnTo>
                  <a:lnTo>
                    <a:pt x="532" y="270"/>
                  </a:lnTo>
                  <a:lnTo>
                    <a:pt x="514" y="274"/>
                  </a:lnTo>
                  <a:lnTo>
                    <a:pt x="520" y="256"/>
                  </a:lnTo>
                  <a:lnTo>
                    <a:pt x="498" y="260"/>
                  </a:lnTo>
                  <a:lnTo>
                    <a:pt x="502" y="252"/>
                  </a:lnTo>
                  <a:lnTo>
                    <a:pt x="490" y="232"/>
                  </a:lnTo>
                  <a:lnTo>
                    <a:pt x="480" y="230"/>
                  </a:lnTo>
                  <a:lnTo>
                    <a:pt x="482" y="216"/>
                  </a:lnTo>
                  <a:lnTo>
                    <a:pt x="460" y="226"/>
                  </a:lnTo>
                  <a:lnTo>
                    <a:pt x="458" y="222"/>
                  </a:lnTo>
                  <a:lnTo>
                    <a:pt x="462" y="216"/>
                  </a:lnTo>
                  <a:lnTo>
                    <a:pt x="458" y="210"/>
                  </a:lnTo>
                  <a:lnTo>
                    <a:pt x="446" y="210"/>
                  </a:lnTo>
                  <a:lnTo>
                    <a:pt x="450" y="202"/>
                  </a:lnTo>
                  <a:lnTo>
                    <a:pt x="424" y="192"/>
                  </a:lnTo>
                  <a:lnTo>
                    <a:pt x="432" y="190"/>
                  </a:lnTo>
                  <a:lnTo>
                    <a:pt x="422" y="178"/>
                  </a:lnTo>
                  <a:lnTo>
                    <a:pt x="430" y="170"/>
                  </a:lnTo>
                  <a:lnTo>
                    <a:pt x="418" y="164"/>
                  </a:lnTo>
                  <a:lnTo>
                    <a:pt x="450" y="160"/>
                  </a:lnTo>
                  <a:lnTo>
                    <a:pt x="450" y="156"/>
                  </a:lnTo>
                  <a:lnTo>
                    <a:pt x="414" y="142"/>
                  </a:lnTo>
                  <a:lnTo>
                    <a:pt x="438" y="134"/>
                  </a:lnTo>
                  <a:lnTo>
                    <a:pt x="442" y="128"/>
                  </a:lnTo>
                  <a:lnTo>
                    <a:pt x="438" y="120"/>
                  </a:lnTo>
                  <a:lnTo>
                    <a:pt x="418" y="98"/>
                  </a:lnTo>
                  <a:lnTo>
                    <a:pt x="414" y="110"/>
                  </a:lnTo>
                  <a:lnTo>
                    <a:pt x="410" y="112"/>
                  </a:lnTo>
                  <a:lnTo>
                    <a:pt x="414" y="106"/>
                  </a:lnTo>
                  <a:lnTo>
                    <a:pt x="402" y="106"/>
                  </a:lnTo>
                  <a:lnTo>
                    <a:pt x="414" y="100"/>
                  </a:lnTo>
                  <a:lnTo>
                    <a:pt x="416" y="84"/>
                  </a:lnTo>
                  <a:lnTo>
                    <a:pt x="392" y="72"/>
                  </a:lnTo>
                  <a:lnTo>
                    <a:pt x="386" y="80"/>
                  </a:lnTo>
                  <a:lnTo>
                    <a:pt x="392" y="66"/>
                  </a:lnTo>
                  <a:lnTo>
                    <a:pt x="372" y="76"/>
                  </a:lnTo>
                  <a:lnTo>
                    <a:pt x="376" y="66"/>
                  </a:lnTo>
                  <a:lnTo>
                    <a:pt x="374" y="56"/>
                  </a:lnTo>
                  <a:lnTo>
                    <a:pt x="360" y="56"/>
                  </a:lnTo>
                  <a:lnTo>
                    <a:pt x="364" y="56"/>
                  </a:lnTo>
                  <a:lnTo>
                    <a:pt x="366" y="48"/>
                  </a:lnTo>
                  <a:lnTo>
                    <a:pt x="360" y="32"/>
                  </a:lnTo>
                  <a:lnTo>
                    <a:pt x="334" y="16"/>
                  </a:lnTo>
                  <a:lnTo>
                    <a:pt x="328" y="28"/>
                  </a:lnTo>
                  <a:lnTo>
                    <a:pt x="318" y="28"/>
                  </a:lnTo>
                  <a:lnTo>
                    <a:pt x="318" y="36"/>
                  </a:lnTo>
                  <a:lnTo>
                    <a:pt x="318" y="36"/>
                  </a:lnTo>
                  <a:lnTo>
                    <a:pt x="318" y="26"/>
                  </a:lnTo>
                  <a:lnTo>
                    <a:pt x="312" y="28"/>
                  </a:lnTo>
                  <a:lnTo>
                    <a:pt x="320" y="12"/>
                  </a:lnTo>
                  <a:lnTo>
                    <a:pt x="298" y="18"/>
                  </a:lnTo>
                  <a:lnTo>
                    <a:pt x="304" y="12"/>
                  </a:lnTo>
                  <a:lnTo>
                    <a:pt x="304" y="0"/>
                  </a:lnTo>
                  <a:close/>
                  <a:moveTo>
                    <a:pt x="100" y="50"/>
                  </a:moveTo>
                  <a:lnTo>
                    <a:pt x="94" y="52"/>
                  </a:lnTo>
                  <a:lnTo>
                    <a:pt x="102" y="48"/>
                  </a:lnTo>
                  <a:lnTo>
                    <a:pt x="100" y="50"/>
                  </a:lnTo>
                  <a:close/>
                  <a:moveTo>
                    <a:pt x="440" y="296"/>
                  </a:moveTo>
                  <a:lnTo>
                    <a:pt x="438" y="304"/>
                  </a:lnTo>
                  <a:lnTo>
                    <a:pt x="436" y="296"/>
                  </a:lnTo>
                  <a:lnTo>
                    <a:pt x="44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89" name="Freeform 132"/>
            <p:cNvSpPr>
              <a:spLocks/>
            </p:cNvSpPr>
            <p:nvPr userDrawn="1"/>
          </p:nvSpPr>
          <p:spPr bwMode="black">
            <a:xfrm>
              <a:off x="260350" y="0"/>
              <a:ext cx="549275" cy="317500"/>
            </a:xfrm>
            <a:custGeom>
              <a:avLst/>
              <a:gdLst>
                <a:gd name="T0" fmla="*/ 206 w 346"/>
                <a:gd name="T1" fmla="*/ 18 h 200"/>
                <a:gd name="T2" fmla="*/ 206 w 346"/>
                <a:gd name="T3" fmla="*/ 4 h 200"/>
                <a:gd name="T4" fmla="*/ 6 w 346"/>
                <a:gd name="T5" fmla="*/ 0 h 200"/>
                <a:gd name="T6" fmla="*/ 2 w 346"/>
                <a:gd name="T7" fmla="*/ 26 h 200"/>
                <a:gd name="T8" fmla="*/ 22 w 346"/>
                <a:gd name="T9" fmla="*/ 30 h 200"/>
                <a:gd name="T10" fmla="*/ 16 w 346"/>
                <a:gd name="T11" fmla="*/ 44 h 200"/>
                <a:gd name="T12" fmla="*/ 52 w 346"/>
                <a:gd name="T13" fmla="*/ 36 h 200"/>
                <a:gd name="T14" fmla="*/ 12 w 346"/>
                <a:gd name="T15" fmla="*/ 58 h 200"/>
                <a:gd name="T16" fmla="*/ 70 w 346"/>
                <a:gd name="T17" fmla="*/ 90 h 200"/>
                <a:gd name="T18" fmla="*/ 128 w 346"/>
                <a:gd name="T19" fmla="*/ 96 h 200"/>
                <a:gd name="T20" fmla="*/ 88 w 346"/>
                <a:gd name="T21" fmla="*/ 96 h 200"/>
                <a:gd name="T22" fmla="*/ 46 w 346"/>
                <a:gd name="T23" fmla="*/ 148 h 200"/>
                <a:gd name="T24" fmla="*/ 102 w 346"/>
                <a:gd name="T25" fmla="*/ 168 h 200"/>
                <a:gd name="T26" fmla="*/ 102 w 346"/>
                <a:gd name="T27" fmla="*/ 186 h 200"/>
                <a:gd name="T28" fmla="*/ 104 w 346"/>
                <a:gd name="T29" fmla="*/ 200 h 200"/>
                <a:gd name="T30" fmla="*/ 198 w 346"/>
                <a:gd name="T31" fmla="*/ 176 h 200"/>
                <a:gd name="T32" fmla="*/ 236 w 346"/>
                <a:gd name="T33" fmla="*/ 148 h 200"/>
                <a:gd name="T34" fmla="*/ 238 w 346"/>
                <a:gd name="T35" fmla="*/ 162 h 200"/>
                <a:gd name="T36" fmla="*/ 258 w 346"/>
                <a:gd name="T37" fmla="*/ 176 h 200"/>
                <a:gd name="T38" fmla="*/ 336 w 346"/>
                <a:gd name="T39" fmla="*/ 162 h 200"/>
                <a:gd name="T40" fmla="*/ 326 w 346"/>
                <a:gd name="T41" fmla="*/ 146 h 200"/>
                <a:gd name="T42" fmla="*/ 304 w 346"/>
                <a:gd name="T43" fmla="*/ 152 h 200"/>
                <a:gd name="T44" fmla="*/ 316 w 346"/>
                <a:gd name="T45" fmla="*/ 144 h 200"/>
                <a:gd name="T46" fmla="*/ 320 w 346"/>
                <a:gd name="T47" fmla="*/ 126 h 200"/>
                <a:gd name="T48" fmla="*/ 332 w 346"/>
                <a:gd name="T49" fmla="*/ 138 h 200"/>
                <a:gd name="T50" fmla="*/ 334 w 346"/>
                <a:gd name="T51" fmla="*/ 138 h 200"/>
                <a:gd name="T52" fmla="*/ 346 w 346"/>
                <a:gd name="T53" fmla="*/ 116 h 200"/>
                <a:gd name="T54" fmla="*/ 332 w 346"/>
                <a:gd name="T55" fmla="*/ 106 h 200"/>
                <a:gd name="T56" fmla="*/ 296 w 346"/>
                <a:gd name="T57" fmla="*/ 80 h 200"/>
                <a:gd name="T58" fmla="*/ 278 w 346"/>
                <a:gd name="T59" fmla="*/ 26 h 200"/>
                <a:gd name="T60" fmla="*/ 268 w 346"/>
                <a:gd name="T61" fmla="*/ 0 h 200"/>
                <a:gd name="T62" fmla="*/ 216 w 346"/>
                <a:gd name="T63" fmla="*/ 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6" h="200">
                  <a:moveTo>
                    <a:pt x="216" y="6"/>
                  </a:moveTo>
                  <a:lnTo>
                    <a:pt x="206" y="18"/>
                  </a:lnTo>
                  <a:lnTo>
                    <a:pt x="204" y="16"/>
                  </a:lnTo>
                  <a:lnTo>
                    <a:pt x="206" y="4"/>
                  </a:lnTo>
                  <a:lnTo>
                    <a:pt x="202" y="0"/>
                  </a:lnTo>
                  <a:lnTo>
                    <a:pt x="6" y="0"/>
                  </a:lnTo>
                  <a:lnTo>
                    <a:pt x="0" y="10"/>
                  </a:lnTo>
                  <a:lnTo>
                    <a:pt x="2" y="26"/>
                  </a:lnTo>
                  <a:lnTo>
                    <a:pt x="22" y="24"/>
                  </a:lnTo>
                  <a:lnTo>
                    <a:pt x="22" y="30"/>
                  </a:lnTo>
                  <a:lnTo>
                    <a:pt x="12" y="34"/>
                  </a:lnTo>
                  <a:lnTo>
                    <a:pt x="16" y="44"/>
                  </a:lnTo>
                  <a:lnTo>
                    <a:pt x="54" y="34"/>
                  </a:lnTo>
                  <a:lnTo>
                    <a:pt x="52" y="36"/>
                  </a:lnTo>
                  <a:lnTo>
                    <a:pt x="56" y="40"/>
                  </a:lnTo>
                  <a:lnTo>
                    <a:pt x="12" y="58"/>
                  </a:lnTo>
                  <a:lnTo>
                    <a:pt x="26" y="84"/>
                  </a:lnTo>
                  <a:lnTo>
                    <a:pt x="70" y="90"/>
                  </a:lnTo>
                  <a:lnTo>
                    <a:pt x="98" y="82"/>
                  </a:lnTo>
                  <a:lnTo>
                    <a:pt x="128" y="96"/>
                  </a:lnTo>
                  <a:lnTo>
                    <a:pt x="122" y="100"/>
                  </a:lnTo>
                  <a:lnTo>
                    <a:pt x="88" y="96"/>
                  </a:lnTo>
                  <a:lnTo>
                    <a:pt x="28" y="114"/>
                  </a:lnTo>
                  <a:lnTo>
                    <a:pt x="46" y="148"/>
                  </a:lnTo>
                  <a:lnTo>
                    <a:pt x="78" y="158"/>
                  </a:lnTo>
                  <a:lnTo>
                    <a:pt x="102" y="168"/>
                  </a:lnTo>
                  <a:lnTo>
                    <a:pt x="100" y="178"/>
                  </a:lnTo>
                  <a:lnTo>
                    <a:pt x="102" y="186"/>
                  </a:lnTo>
                  <a:lnTo>
                    <a:pt x="110" y="194"/>
                  </a:lnTo>
                  <a:lnTo>
                    <a:pt x="104" y="200"/>
                  </a:lnTo>
                  <a:lnTo>
                    <a:pt x="182" y="192"/>
                  </a:lnTo>
                  <a:lnTo>
                    <a:pt x="198" y="176"/>
                  </a:lnTo>
                  <a:lnTo>
                    <a:pt x="222" y="172"/>
                  </a:lnTo>
                  <a:lnTo>
                    <a:pt x="236" y="148"/>
                  </a:lnTo>
                  <a:lnTo>
                    <a:pt x="238" y="150"/>
                  </a:lnTo>
                  <a:lnTo>
                    <a:pt x="238" y="162"/>
                  </a:lnTo>
                  <a:lnTo>
                    <a:pt x="262" y="168"/>
                  </a:lnTo>
                  <a:lnTo>
                    <a:pt x="258" y="176"/>
                  </a:lnTo>
                  <a:lnTo>
                    <a:pt x="304" y="186"/>
                  </a:lnTo>
                  <a:lnTo>
                    <a:pt x="336" y="162"/>
                  </a:lnTo>
                  <a:lnTo>
                    <a:pt x="322" y="158"/>
                  </a:lnTo>
                  <a:lnTo>
                    <a:pt x="326" y="146"/>
                  </a:lnTo>
                  <a:lnTo>
                    <a:pt x="320" y="142"/>
                  </a:lnTo>
                  <a:lnTo>
                    <a:pt x="304" y="152"/>
                  </a:lnTo>
                  <a:lnTo>
                    <a:pt x="304" y="144"/>
                  </a:lnTo>
                  <a:lnTo>
                    <a:pt x="316" y="144"/>
                  </a:lnTo>
                  <a:lnTo>
                    <a:pt x="314" y="132"/>
                  </a:lnTo>
                  <a:lnTo>
                    <a:pt x="320" y="126"/>
                  </a:lnTo>
                  <a:lnTo>
                    <a:pt x="322" y="134"/>
                  </a:lnTo>
                  <a:lnTo>
                    <a:pt x="332" y="138"/>
                  </a:lnTo>
                  <a:lnTo>
                    <a:pt x="332" y="132"/>
                  </a:lnTo>
                  <a:lnTo>
                    <a:pt x="334" y="138"/>
                  </a:lnTo>
                  <a:lnTo>
                    <a:pt x="344" y="138"/>
                  </a:lnTo>
                  <a:lnTo>
                    <a:pt x="346" y="116"/>
                  </a:lnTo>
                  <a:lnTo>
                    <a:pt x="344" y="106"/>
                  </a:lnTo>
                  <a:lnTo>
                    <a:pt x="332" y="106"/>
                  </a:lnTo>
                  <a:lnTo>
                    <a:pt x="308" y="78"/>
                  </a:lnTo>
                  <a:lnTo>
                    <a:pt x="296" y="80"/>
                  </a:lnTo>
                  <a:lnTo>
                    <a:pt x="278" y="56"/>
                  </a:lnTo>
                  <a:lnTo>
                    <a:pt x="278" y="26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4" y="0"/>
                  </a:lnTo>
                  <a:lnTo>
                    <a:pt x="2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90" name="Freeform 133"/>
            <p:cNvSpPr>
              <a:spLocks/>
            </p:cNvSpPr>
            <p:nvPr userDrawn="1"/>
          </p:nvSpPr>
          <p:spPr bwMode="black">
            <a:xfrm>
              <a:off x="50800" y="0"/>
              <a:ext cx="171450" cy="95250"/>
            </a:xfrm>
            <a:custGeom>
              <a:avLst/>
              <a:gdLst>
                <a:gd name="T0" fmla="*/ 2 w 108"/>
                <a:gd name="T1" fmla="*/ 0 h 60"/>
                <a:gd name="T2" fmla="*/ 0 w 108"/>
                <a:gd name="T3" fmla="*/ 4 h 60"/>
                <a:gd name="T4" fmla="*/ 34 w 108"/>
                <a:gd name="T5" fmla="*/ 20 h 60"/>
                <a:gd name="T6" fmla="*/ 54 w 108"/>
                <a:gd name="T7" fmla="*/ 60 h 60"/>
                <a:gd name="T8" fmla="*/ 82 w 108"/>
                <a:gd name="T9" fmla="*/ 34 h 60"/>
                <a:gd name="T10" fmla="*/ 88 w 108"/>
                <a:gd name="T11" fmla="*/ 40 h 60"/>
                <a:gd name="T12" fmla="*/ 104 w 108"/>
                <a:gd name="T13" fmla="*/ 32 h 60"/>
                <a:gd name="T14" fmla="*/ 108 w 108"/>
                <a:gd name="T15" fmla="*/ 18 h 60"/>
                <a:gd name="T16" fmla="*/ 108 w 108"/>
                <a:gd name="T17" fmla="*/ 4 h 60"/>
                <a:gd name="T18" fmla="*/ 108 w 108"/>
                <a:gd name="T19" fmla="*/ 0 h 60"/>
                <a:gd name="T20" fmla="*/ 2 w 108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60">
                  <a:moveTo>
                    <a:pt x="2" y="0"/>
                  </a:moveTo>
                  <a:lnTo>
                    <a:pt x="0" y="4"/>
                  </a:lnTo>
                  <a:lnTo>
                    <a:pt x="34" y="20"/>
                  </a:lnTo>
                  <a:lnTo>
                    <a:pt x="54" y="60"/>
                  </a:lnTo>
                  <a:lnTo>
                    <a:pt x="82" y="34"/>
                  </a:lnTo>
                  <a:lnTo>
                    <a:pt x="88" y="40"/>
                  </a:lnTo>
                  <a:lnTo>
                    <a:pt x="104" y="32"/>
                  </a:lnTo>
                  <a:lnTo>
                    <a:pt x="108" y="18"/>
                  </a:lnTo>
                  <a:lnTo>
                    <a:pt x="108" y="4"/>
                  </a:lnTo>
                  <a:lnTo>
                    <a:pt x="108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91" name="Freeform 134"/>
            <p:cNvSpPr>
              <a:spLocks/>
            </p:cNvSpPr>
            <p:nvPr userDrawn="1"/>
          </p:nvSpPr>
          <p:spPr bwMode="black">
            <a:xfrm>
              <a:off x="820738" y="0"/>
              <a:ext cx="117475" cy="76200"/>
            </a:xfrm>
            <a:custGeom>
              <a:avLst/>
              <a:gdLst>
                <a:gd name="T0" fmla="*/ 4 w 74"/>
                <a:gd name="T1" fmla="*/ 10 h 48"/>
                <a:gd name="T2" fmla="*/ 14 w 74"/>
                <a:gd name="T3" fmla="*/ 22 h 48"/>
                <a:gd name="T4" fmla="*/ 22 w 74"/>
                <a:gd name="T5" fmla="*/ 46 h 48"/>
                <a:gd name="T6" fmla="*/ 36 w 74"/>
                <a:gd name="T7" fmla="*/ 48 h 48"/>
                <a:gd name="T8" fmla="*/ 48 w 74"/>
                <a:gd name="T9" fmla="*/ 38 h 48"/>
                <a:gd name="T10" fmla="*/ 46 w 74"/>
                <a:gd name="T11" fmla="*/ 28 h 48"/>
                <a:gd name="T12" fmla="*/ 56 w 74"/>
                <a:gd name="T13" fmla="*/ 30 h 48"/>
                <a:gd name="T14" fmla="*/ 74 w 74"/>
                <a:gd name="T15" fmla="*/ 14 h 48"/>
                <a:gd name="T16" fmla="*/ 72 w 74"/>
                <a:gd name="T17" fmla="*/ 0 h 48"/>
                <a:gd name="T18" fmla="*/ 0 w 74"/>
                <a:gd name="T19" fmla="*/ 0 h 48"/>
                <a:gd name="T20" fmla="*/ 4 w 74"/>
                <a:gd name="T21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48">
                  <a:moveTo>
                    <a:pt x="4" y="10"/>
                  </a:moveTo>
                  <a:lnTo>
                    <a:pt x="14" y="22"/>
                  </a:lnTo>
                  <a:lnTo>
                    <a:pt x="22" y="46"/>
                  </a:lnTo>
                  <a:lnTo>
                    <a:pt x="36" y="48"/>
                  </a:lnTo>
                  <a:lnTo>
                    <a:pt x="48" y="38"/>
                  </a:lnTo>
                  <a:lnTo>
                    <a:pt x="46" y="28"/>
                  </a:lnTo>
                  <a:lnTo>
                    <a:pt x="56" y="30"/>
                  </a:lnTo>
                  <a:lnTo>
                    <a:pt x="74" y="14"/>
                  </a:lnTo>
                  <a:lnTo>
                    <a:pt x="72" y="0"/>
                  </a:lnTo>
                  <a:lnTo>
                    <a:pt x="0" y="0"/>
                  </a:ln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92" name="Freeform 135"/>
            <p:cNvSpPr>
              <a:spLocks noEditPoints="1"/>
            </p:cNvSpPr>
            <p:nvPr userDrawn="1"/>
          </p:nvSpPr>
          <p:spPr bwMode="black">
            <a:xfrm>
              <a:off x="-3175" y="0"/>
              <a:ext cx="2781300" cy="4953000"/>
            </a:xfrm>
            <a:custGeom>
              <a:avLst/>
              <a:gdLst>
                <a:gd name="T0" fmla="*/ 26 w 1752"/>
                <a:gd name="T1" fmla="*/ 906 h 3120"/>
                <a:gd name="T2" fmla="*/ 72 w 1752"/>
                <a:gd name="T3" fmla="*/ 1128 h 3120"/>
                <a:gd name="T4" fmla="*/ 228 w 1752"/>
                <a:gd name="T5" fmla="*/ 1388 h 3120"/>
                <a:gd name="T6" fmla="*/ 336 w 1752"/>
                <a:gd name="T7" fmla="*/ 1510 h 3120"/>
                <a:gd name="T8" fmla="*/ 328 w 1752"/>
                <a:gd name="T9" fmla="*/ 1452 h 3120"/>
                <a:gd name="T10" fmla="*/ 567 w 1752"/>
                <a:gd name="T11" fmla="*/ 1680 h 3120"/>
                <a:gd name="T12" fmla="*/ 809 w 1752"/>
                <a:gd name="T13" fmla="*/ 1798 h 3120"/>
                <a:gd name="T14" fmla="*/ 933 w 1752"/>
                <a:gd name="T15" fmla="*/ 1826 h 3120"/>
                <a:gd name="T16" fmla="*/ 891 w 1752"/>
                <a:gd name="T17" fmla="*/ 2046 h 3120"/>
                <a:gd name="T18" fmla="*/ 1073 w 1752"/>
                <a:gd name="T19" fmla="*/ 2502 h 3120"/>
                <a:gd name="T20" fmla="*/ 1025 w 1752"/>
                <a:gd name="T21" fmla="*/ 2882 h 3120"/>
                <a:gd name="T22" fmla="*/ 1023 w 1752"/>
                <a:gd name="T23" fmla="*/ 2936 h 3120"/>
                <a:gd name="T24" fmla="*/ 1011 w 1752"/>
                <a:gd name="T25" fmla="*/ 2980 h 3120"/>
                <a:gd name="T26" fmla="*/ 991 w 1752"/>
                <a:gd name="T27" fmla="*/ 3040 h 3120"/>
                <a:gd name="T28" fmla="*/ 1109 w 1752"/>
                <a:gd name="T29" fmla="*/ 3114 h 3120"/>
                <a:gd name="T30" fmla="*/ 1203 w 1752"/>
                <a:gd name="T31" fmla="*/ 2876 h 3120"/>
                <a:gd name="T32" fmla="*/ 1259 w 1752"/>
                <a:gd name="T33" fmla="*/ 2776 h 3120"/>
                <a:gd name="T34" fmla="*/ 1494 w 1752"/>
                <a:gd name="T35" fmla="*/ 2516 h 3120"/>
                <a:gd name="T36" fmla="*/ 1746 w 1752"/>
                <a:gd name="T37" fmla="*/ 2088 h 3120"/>
                <a:gd name="T38" fmla="*/ 1471 w 1752"/>
                <a:gd name="T39" fmla="*/ 1980 h 3120"/>
                <a:gd name="T40" fmla="*/ 1267 w 1752"/>
                <a:gd name="T41" fmla="*/ 1818 h 3120"/>
                <a:gd name="T42" fmla="*/ 1129 w 1752"/>
                <a:gd name="T43" fmla="*/ 1782 h 3120"/>
                <a:gd name="T44" fmla="*/ 957 w 1752"/>
                <a:gd name="T45" fmla="*/ 1824 h 3120"/>
                <a:gd name="T46" fmla="*/ 823 w 1752"/>
                <a:gd name="T47" fmla="*/ 1682 h 3120"/>
                <a:gd name="T48" fmla="*/ 667 w 1752"/>
                <a:gd name="T49" fmla="*/ 1622 h 3120"/>
                <a:gd name="T50" fmla="*/ 581 w 1752"/>
                <a:gd name="T51" fmla="*/ 1438 h 3120"/>
                <a:gd name="T52" fmla="*/ 747 w 1752"/>
                <a:gd name="T53" fmla="*/ 1384 h 3120"/>
                <a:gd name="T54" fmla="*/ 901 w 1752"/>
                <a:gd name="T55" fmla="*/ 1340 h 3120"/>
                <a:gd name="T56" fmla="*/ 1069 w 1752"/>
                <a:gd name="T57" fmla="*/ 1128 h 3120"/>
                <a:gd name="T58" fmla="*/ 1161 w 1752"/>
                <a:gd name="T59" fmla="*/ 1068 h 3120"/>
                <a:gd name="T60" fmla="*/ 1209 w 1752"/>
                <a:gd name="T61" fmla="*/ 1008 h 3120"/>
                <a:gd name="T62" fmla="*/ 1127 w 1752"/>
                <a:gd name="T63" fmla="*/ 920 h 3120"/>
                <a:gd name="T64" fmla="*/ 1301 w 1752"/>
                <a:gd name="T65" fmla="*/ 944 h 3120"/>
                <a:gd name="T66" fmla="*/ 1397 w 1752"/>
                <a:gd name="T67" fmla="*/ 960 h 3120"/>
                <a:gd name="T68" fmla="*/ 1357 w 1752"/>
                <a:gd name="T69" fmla="*/ 858 h 3120"/>
                <a:gd name="T70" fmla="*/ 1315 w 1752"/>
                <a:gd name="T71" fmla="*/ 740 h 3120"/>
                <a:gd name="T72" fmla="*/ 1237 w 1752"/>
                <a:gd name="T73" fmla="*/ 642 h 3120"/>
                <a:gd name="T74" fmla="*/ 1169 w 1752"/>
                <a:gd name="T75" fmla="*/ 598 h 3120"/>
                <a:gd name="T76" fmla="*/ 1103 w 1752"/>
                <a:gd name="T77" fmla="*/ 532 h 3120"/>
                <a:gd name="T78" fmla="*/ 941 w 1752"/>
                <a:gd name="T79" fmla="*/ 572 h 3120"/>
                <a:gd name="T80" fmla="*/ 893 w 1752"/>
                <a:gd name="T81" fmla="*/ 854 h 3120"/>
                <a:gd name="T82" fmla="*/ 653 w 1752"/>
                <a:gd name="T83" fmla="*/ 614 h 3120"/>
                <a:gd name="T84" fmla="*/ 715 w 1752"/>
                <a:gd name="T85" fmla="*/ 412 h 3120"/>
                <a:gd name="T86" fmla="*/ 837 w 1752"/>
                <a:gd name="T87" fmla="*/ 318 h 3120"/>
                <a:gd name="T88" fmla="*/ 795 w 1752"/>
                <a:gd name="T89" fmla="*/ 156 h 3120"/>
                <a:gd name="T90" fmla="*/ 707 w 1752"/>
                <a:gd name="T91" fmla="*/ 180 h 3120"/>
                <a:gd name="T92" fmla="*/ 601 w 1752"/>
                <a:gd name="T93" fmla="*/ 36 h 3120"/>
                <a:gd name="T94" fmla="*/ 599 w 1752"/>
                <a:gd name="T95" fmla="*/ 234 h 3120"/>
                <a:gd name="T96" fmla="*/ 517 w 1752"/>
                <a:gd name="T97" fmla="*/ 226 h 3120"/>
                <a:gd name="T98" fmla="*/ 386 w 1752"/>
                <a:gd name="T99" fmla="*/ 272 h 3120"/>
                <a:gd name="T100" fmla="*/ 220 w 1752"/>
                <a:gd name="T101" fmla="*/ 176 h 3120"/>
                <a:gd name="T102" fmla="*/ 102 w 1752"/>
                <a:gd name="T103" fmla="*/ 948 h 3120"/>
                <a:gd name="T104" fmla="*/ 104 w 1752"/>
                <a:gd name="T105" fmla="*/ 934 h 3120"/>
                <a:gd name="T106" fmla="*/ 1459 w 1752"/>
                <a:gd name="T107" fmla="*/ 1982 h 3120"/>
                <a:gd name="T108" fmla="*/ 1055 w 1752"/>
                <a:gd name="T109" fmla="*/ 1800 h 3120"/>
                <a:gd name="T110" fmla="*/ 805 w 1752"/>
                <a:gd name="T111" fmla="*/ 1016 h 3120"/>
                <a:gd name="T112" fmla="*/ 755 w 1752"/>
                <a:gd name="T113" fmla="*/ 1042 h 3120"/>
                <a:gd name="T114" fmla="*/ 969 w 1752"/>
                <a:gd name="T115" fmla="*/ 1184 h 3120"/>
                <a:gd name="T116" fmla="*/ 843 w 1752"/>
                <a:gd name="T117" fmla="*/ 1116 h 3120"/>
                <a:gd name="T118" fmla="*/ 887 w 1752"/>
                <a:gd name="T119" fmla="*/ 1040 h 3120"/>
                <a:gd name="T120" fmla="*/ 727 w 1752"/>
                <a:gd name="T121" fmla="*/ 952 h 3120"/>
                <a:gd name="T122" fmla="*/ 763 w 1752"/>
                <a:gd name="T123" fmla="*/ 994 h 3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2" h="3120">
                  <a:moveTo>
                    <a:pt x="0" y="840"/>
                  </a:moveTo>
                  <a:lnTo>
                    <a:pt x="0" y="852"/>
                  </a:lnTo>
                  <a:lnTo>
                    <a:pt x="6" y="848"/>
                  </a:lnTo>
                  <a:lnTo>
                    <a:pt x="6" y="852"/>
                  </a:lnTo>
                  <a:lnTo>
                    <a:pt x="0" y="854"/>
                  </a:lnTo>
                  <a:lnTo>
                    <a:pt x="0" y="856"/>
                  </a:lnTo>
                  <a:lnTo>
                    <a:pt x="2" y="858"/>
                  </a:lnTo>
                  <a:lnTo>
                    <a:pt x="0" y="858"/>
                  </a:lnTo>
                  <a:lnTo>
                    <a:pt x="4" y="866"/>
                  </a:lnTo>
                  <a:lnTo>
                    <a:pt x="14" y="872"/>
                  </a:lnTo>
                  <a:lnTo>
                    <a:pt x="26" y="870"/>
                  </a:lnTo>
                  <a:lnTo>
                    <a:pt x="26" y="872"/>
                  </a:lnTo>
                  <a:lnTo>
                    <a:pt x="34" y="876"/>
                  </a:lnTo>
                  <a:lnTo>
                    <a:pt x="32" y="880"/>
                  </a:lnTo>
                  <a:lnTo>
                    <a:pt x="0" y="868"/>
                  </a:lnTo>
                  <a:lnTo>
                    <a:pt x="0" y="880"/>
                  </a:lnTo>
                  <a:lnTo>
                    <a:pt x="4" y="880"/>
                  </a:lnTo>
                  <a:lnTo>
                    <a:pt x="4" y="882"/>
                  </a:lnTo>
                  <a:lnTo>
                    <a:pt x="0" y="882"/>
                  </a:lnTo>
                  <a:lnTo>
                    <a:pt x="0" y="896"/>
                  </a:lnTo>
                  <a:lnTo>
                    <a:pt x="12" y="898"/>
                  </a:lnTo>
                  <a:lnTo>
                    <a:pt x="16" y="904"/>
                  </a:lnTo>
                  <a:lnTo>
                    <a:pt x="26" y="906"/>
                  </a:lnTo>
                  <a:lnTo>
                    <a:pt x="24" y="908"/>
                  </a:lnTo>
                  <a:lnTo>
                    <a:pt x="26" y="916"/>
                  </a:lnTo>
                  <a:lnTo>
                    <a:pt x="40" y="920"/>
                  </a:lnTo>
                  <a:lnTo>
                    <a:pt x="40" y="922"/>
                  </a:lnTo>
                  <a:lnTo>
                    <a:pt x="34" y="922"/>
                  </a:lnTo>
                  <a:lnTo>
                    <a:pt x="44" y="930"/>
                  </a:lnTo>
                  <a:lnTo>
                    <a:pt x="52" y="930"/>
                  </a:lnTo>
                  <a:lnTo>
                    <a:pt x="50" y="932"/>
                  </a:lnTo>
                  <a:lnTo>
                    <a:pt x="56" y="936"/>
                  </a:lnTo>
                  <a:lnTo>
                    <a:pt x="56" y="938"/>
                  </a:lnTo>
                  <a:lnTo>
                    <a:pt x="62" y="942"/>
                  </a:lnTo>
                  <a:lnTo>
                    <a:pt x="60" y="948"/>
                  </a:lnTo>
                  <a:lnTo>
                    <a:pt x="72" y="984"/>
                  </a:lnTo>
                  <a:lnTo>
                    <a:pt x="72" y="984"/>
                  </a:lnTo>
                  <a:lnTo>
                    <a:pt x="72" y="986"/>
                  </a:lnTo>
                  <a:lnTo>
                    <a:pt x="70" y="984"/>
                  </a:lnTo>
                  <a:lnTo>
                    <a:pt x="72" y="1000"/>
                  </a:lnTo>
                  <a:lnTo>
                    <a:pt x="82" y="1004"/>
                  </a:lnTo>
                  <a:lnTo>
                    <a:pt x="74" y="1006"/>
                  </a:lnTo>
                  <a:lnTo>
                    <a:pt x="70" y="1076"/>
                  </a:lnTo>
                  <a:lnTo>
                    <a:pt x="64" y="1090"/>
                  </a:lnTo>
                  <a:lnTo>
                    <a:pt x="70" y="1118"/>
                  </a:lnTo>
                  <a:lnTo>
                    <a:pt x="72" y="1128"/>
                  </a:lnTo>
                  <a:lnTo>
                    <a:pt x="66" y="1156"/>
                  </a:lnTo>
                  <a:lnTo>
                    <a:pt x="78" y="1172"/>
                  </a:lnTo>
                  <a:lnTo>
                    <a:pt x="80" y="1192"/>
                  </a:lnTo>
                  <a:lnTo>
                    <a:pt x="94" y="1212"/>
                  </a:lnTo>
                  <a:lnTo>
                    <a:pt x="102" y="1218"/>
                  </a:lnTo>
                  <a:lnTo>
                    <a:pt x="100" y="1218"/>
                  </a:lnTo>
                  <a:lnTo>
                    <a:pt x="106" y="1234"/>
                  </a:lnTo>
                  <a:lnTo>
                    <a:pt x="114" y="1240"/>
                  </a:lnTo>
                  <a:lnTo>
                    <a:pt x="114" y="1252"/>
                  </a:lnTo>
                  <a:lnTo>
                    <a:pt x="138" y="1280"/>
                  </a:lnTo>
                  <a:lnTo>
                    <a:pt x="138" y="1292"/>
                  </a:lnTo>
                  <a:lnTo>
                    <a:pt x="176" y="1306"/>
                  </a:lnTo>
                  <a:lnTo>
                    <a:pt x="180" y="1312"/>
                  </a:lnTo>
                  <a:lnTo>
                    <a:pt x="188" y="1314"/>
                  </a:lnTo>
                  <a:lnTo>
                    <a:pt x="198" y="1324"/>
                  </a:lnTo>
                  <a:lnTo>
                    <a:pt x="200" y="1336"/>
                  </a:lnTo>
                  <a:lnTo>
                    <a:pt x="200" y="1336"/>
                  </a:lnTo>
                  <a:lnTo>
                    <a:pt x="202" y="1338"/>
                  </a:lnTo>
                  <a:lnTo>
                    <a:pt x="202" y="1340"/>
                  </a:lnTo>
                  <a:lnTo>
                    <a:pt x="202" y="1340"/>
                  </a:lnTo>
                  <a:lnTo>
                    <a:pt x="212" y="1354"/>
                  </a:lnTo>
                  <a:lnTo>
                    <a:pt x="226" y="1388"/>
                  </a:lnTo>
                  <a:lnTo>
                    <a:pt x="228" y="1388"/>
                  </a:lnTo>
                  <a:lnTo>
                    <a:pt x="230" y="1400"/>
                  </a:lnTo>
                  <a:lnTo>
                    <a:pt x="244" y="1406"/>
                  </a:lnTo>
                  <a:lnTo>
                    <a:pt x="260" y="1428"/>
                  </a:lnTo>
                  <a:lnTo>
                    <a:pt x="258" y="1438"/>
                  </a:lnTo>
                  <a:lnTo>
                    <a:pt x="244" y="1436"/>
                  </a:lnTo>
                  <a:lnTo>
                    <a:pt x="244" y="1430"/>
                  </a:lnTo>
                  <a:lnTo>
                    <a:pt x="240" y="1428"/>
                  </a:lnTo>
                  <a:lnTo>
                    <a:pt x="238" y="1434"/>
                  </a:lnTo>
                  <a:lnTo>
                    <a:pt x="244" y="1440"/>
                  </a:lnTo>
                  <a:lnTo>
                    <a:pt x="244" y="1444"/>
                  </a:lnTo>
                  <a:lnTo>
                    <a:pt x="272" y="1464"/>
                  </a:lnTo>
                  <a:lnTo>
                    <a:pt x="278" y="1466"/>
                  </a:lnTo>
                  <a:lnTo>
                    <a:pt x="280" y="1464"/>
                  </a:lnTo>
                  <a:lnTo>
                    <a:pt x="280" y="1468"/>
                  </a:lnTo>
                  <a:lnTo>
                    <a:pt x="294" y="1476"/>
                  </a:lnTo>
                  <a:lnTo>
                    <a:pt x="296" y="1484"/>
                  </a:lnTo>
                  <a:lnTo>
                    <a:pt x="294" y="1508"/>
                  </a:lnTo>
                  <a:lnTo>
                    <a:pt x="304" y="1508"/>
                  </a:lnTo>
                  <a:lnTo>
                    <a:pt x="328" y="1528"/>
                  </a:lnTo>
                  <a:lnTo>
                    <a:pt x="340" y="1546"/>
                  </a:lnTo>
                  <a:lnTo>
                    <a:pt x="352" y="1538"/>
                  </a:lnTo>
                  <a:lnTo>
                    <a:pt x="352" y="1528"/>
                  </a:lnTo>
                  <a:lnTo>
                    <a:pt x="336" y="1510"/>
                  </a:lnTo>
                  <a:lnTo>
                    <a:pt x="332" y="1514"/>
                  </a:lnTo>
                  <a:lnTo>
                    <a:pt x="330" y="1512"/>
                  </a:lnTo>
                  <a:lnTo>
                    <a:pt x="312" y="1462"/>
                  </a:lnTo>
                  <a:lnTo>
                    <a:pt x="304" y="1458"/>
                  </a:lnTo>
                  <a:lnTo>
                    <a:pt x="280" y="1416"/>
                  </a:lnTo>
                  <a:lnTo>
                    <a:pt x="276" y="1416"/>
                  </a:lnTo>
                  <a:lnTo>
                    <a:pt x="272" y="1408"/>
                  </a:lnTo>
                  <a:lnTo>
                    <a:pt x="260" y="1398"/>
                  </a:lnTo>
                  <a:lnTo>
                    <a:pt x="256" y="1390"/>
                  </a:lnTo>
                  <a:lnTo>
                    <a:pt x="250" y="1356"/>
                  </a:lnTo>
                  <a:lnTo>
                    <a:pt x="260" y="1362"/>
                  </a:lnTo>
                  <a:lnTo>
                    <a:pt x="266" y="1362"/>
                  </a:lnTo>
                  <a:lnTo>
                    <a:pt x="278" y="1370"/>
                  </a:lnTo>
                  <a:lnTo>
                    <a:pt x="286" y="1396"/>
                  </a:lnTo>
                  <a:lnTo>
                    <a:pt x="294" y="1410"/>
                  </a:lnTo>
                  <a:lnTo>
                    <a:pt x="290" y="1414"/>
                  </a:lnTo>
                  <a:lnTo>
                    <a:pt x="290" y="1420"/>
                  </a:lnTo>
                  <a:lnTo>
                    <a:pt x="300" y="1422"/>
                  </a:lnTo>
                  <a:lnTo>
                    <a:pt x="300" y="1418"/>
                  </a:lnTo>
                  <a:lnTo>
                    <a:pt x="304" y="1424"/>
                  </a:lnTo>
                  <a:lnTo>
                    <a:pt x="318" y="1440"/>
                  </a:lnTo>
                  <a:lnTo>
                    <a:pt x="326" y="1440"/>
                  </a:lnTo>
                  <a:lnTo>
                    <a:pt x="328" y="1452"/>
                  </a:lnTo>
                  <a:lnTo>
                    <a:pt x="352" y="1470"/>
                  </a:lnTo>
                  <a:lnTo>
                    <a:pt x="348" y="1480"/>
                  </a:lnTo>
                  <a:lnTo>
                    <a:pt x="352" y="1490"/>
                  </a:lnTo>
                  <a:lnTo>
                    <a:pt x="356" y="1488"/>
                  </a:lnTo>
                  <a:lnTo>
                    <a:pt x="356" y="1492"/>
                  </a:lnTo>
                  <a:lnTo>
                    <a:pt x="370" y="1496"/>
                  </a:lnTo>
                  <a:lnTo>
                    <a:pt x="376" y="1500"/>
                  </a:lnTo>
                  <a:lnTo>
                    <a:pt x="378" y="1510"/>
                  </a:lnTo>
                  <a:lnTo>
                    <a:pt x="396" y="1524"/>
                  </a:lnTo>
                  <a:lnTo>
                    <a:pt x="406" y="1540"/>
                  </a:lnTo>
                  <a:lnTo>
                    <a:pt x="420" y="1550"/>
                  </a:lnTo>
                  <a:lnTo>
                    <a:pt x="428" y="1574"/>
                  </a:lnTo>
                  <a:lnTo>
                    <a:pt x="424" y="1584"/>
                  </a:lnTo>
                  <a:lnTo>
                    <a:pt x="426" y="1588"/>
                  </a:lnTo>
                  <a:lnTo>
                    <a:pt x="420" y="1590"/>
                  </a:lnTo>
                  <a:lnTo>
                    <a:pt x="424" y="1606"/>
                  </a:lnTo>
                  <a:lnTo>
                    <a:pt x="436" y="1616"/>
                  </a:lnTo>
                  <a:lnTo>
                    <a:pt x="452" y="1626"/>
                  </a:lnTo>
                  <a:lnTo>
                    <a:pt x="464" y="1636"/>
                  </a:lnTo>
                  <a:lnTo>
                    <a:pt x="490" y="1642"/>
                  </a:lnTo>
                  <a:lnTo>
                    <a:pt x="508" y="1658"/>
                  </a:lnTo>
                  <a:lnTo>
                    <a:pt x="549" y="1670"/>
                  </a:lnTo>
                  <a:lnTo>
                    <a:pt x="567" y="1680"/>
                  </a:lnTo>
                  <a:lnTo>
                    <a:pt x="597" y="1688"/>
                  </a:lnTo>
                  <a:lnTo>
                    <a:pt x="619" y="1678"/>
                  </a:lnTo>
                  <a:lnTo>
                    <a:pt x="625" y="1676"/>
                  </a:lnTo>
                  <a:lnTo>
                    <a:pt x="645" y="1684"/>
                  </a:lnTo>
                  <a:lnTo>
                    <a:pt x="667" y="1706"/>
                  </a:lnTo>
                  <a:lnTo>
                    <a:pt x="667" y="1706"/>
                  </a:lnTo>
                  <a:lnTo>
                    <a:pt x="669" y="1706"/>
                  </a:lnTo>
                  <a:lnTo>
                    <a:pt x="671" y="1710"/>
                  </a:lnTo>
                  <a:lnTo>
                    <a:pt x="671" y="1708"/>
                  </a:lnTo>
                  <a:lnTo>
                    <a:pt x="687" y="1720"/>
                  </a:lnTo>
                  <a:lnTo>
                    <a:pt x="711" y="1724"/>
                  </a:lnTo>
                  <a:lnTo>
                    <a:pt x="737" y="1734"/>
                  </a:lnTo>
                  <a:lnTo>
                    <a:pt x="747" y="1734"/>
                  </a:lnTo>
                  <a:lnTo>
                    <a:pt x="755" y="1732"/>
                  </a:lnTo>
                  <a:lnTo>
                    <a:pt x="757" y="1732"/>
                  </a:lnTo>
                  <a:lnTo>
                    <a:pt x="759" y="1734"/>
                  </a:lnTo>
                  <a:lnTo>
                    <a:pt x="757" y="1734"/>
                  </a:lnTo>
                  <a:lnTo>
                    <a:pt x="757" y="1740"/>
                  </a:lnTo>
                  <a:lnTo>
                    <a:pt x="789" y="1774"/>
                  </a:lnTo>
                  <a:lnTo>
                    <a:pt x="787" y="1786"/>
                  </a:lnTo>
                  <a:lnTo>
                    <a:pt x="793" y="1796"/>
                  </a:lnTo>
                  <a:lnTo>
                    <a:pt x="807" y="1804"/>
                  </a:lnTo>
                  <a:lnTo>
                    <a:pt x="809" y="1798"/>
                  </a:lnTo>
                  <a:lnTo>
                    <a:pt x="815" y="1806"/>
                  </a:lnTo>
                  <a:lnTo>
                    <a:pt x="829" y="1812"/>
                  </a:lnTo>
                  <a:lnTo>
                    <a:pt x="829" y="1822"/>
                  </a:lnTo>
                  <a:lnTo>
                    <a:pt x="841" y="1826"/>
                  </a:lnTo>
                  <a:lnTo>
                    <a:pt x="841" y="1824"/>
                  </a:lnTo>
                  <a:lnTo>
                    <a:pt x="841" y="1826"/>
                  </a:lnTo>
                  <a:lnTo>
                    <a:pt x="845" y="1834"/>
                  </a:lnTo>
                  <a:lnTo>
                    <a:pt x="849" y="1828"/>
                  </a:lnTo>
                  <a:lnTo>
                    <a:pt x="867" y="1830"/>
                  </a:lnTo>
                  <a:lnTo>
                    <a:pt x="867" y="1832"/>
                  </a:lnTo>
                  <a:lnTo>
                    <a:pt x="861" y="1844"/>
                  </a:lnTo>
                  <a:lnTo>
                    <a:pt x="871" y="1848"/>
                  </a:lnTo>
                  <a:lnTo>
                    <a:pt x="869" y="1834"/>
                  </a:lnTo>
                  <a:lnTo>
                    <a:pt x="875" y="1842"/>
                  </a:lnTo>
                  <a:lnTo>
                    <a:pt x="881" y="1840"/>
                  </a:lnTo>
                  <a:lnTo>
                    <a:pt x="881" y="1850"/>
                  </a:lnTo>
                  <a:lnTo>
                    <a:pt x="891" y="1850"/>
                  </a:lnTo>
                  <a:lnTo>
                    <a:pt x="901" y="1842"/>
                  </a:lnTo>
                  <a:lnTo>
                    <a:pt x="895" y="1832"/>
                  </a:lnTo>
                  <a:lnTo>
                    <a:pt x="895" y="1830"/>
                  </a:lnTo>
                  <a:lnTo>
                    <a:pt x="915" y="1816"/>
                  </a:lnTo>
                  <a:lnTo>
                    <a:pt x="931" y="1826"/>
                  </a:lnTo>
                  <a:lnTo>
                    <a:pt x="933" y="1826"/>
                  </a:lnTo>
                  <a:lnTo>
                    <a:pt x="929" y="1832"/>
                  </a:lnTo>
                  <a:lnTo>
                    <a:pt x="939" y="1846"/>
                  </a:lnTo>
                  <a:lnTo>
                    <a:pt x="947" y="1860"/>
                  </a:lnTo>
                  <a:lnTo>
                    <a:pt x="947" y="1912"/>
                  </a:lnTo>
                  <a:lnTo>
                    <a:pt x="953" y="1912"/>
                  </a:lnTo>
                  <a:lnTo>
                    <a:pt x="945" y="1922"/>
                  </a:lnTo>
                  <a:lnTo>
                    <a:pt x="943" y="1928"/>
                  </a:lnTo>
                  <a:lnTo>
                    <a:pt x="925" y="1932"/>
                  </a:lnTo>
                  <a:lnTo>
                    <a:pt x="925" y="1946"/>
                  </a:lnTo>
                  <a:lnTo>
                    <a:pt x="917" y="1950"/>
                  </a:lnTo>
                  <a:lnTo>
                    <a:pt x="919" y="1956"/>
                  </a:lnTo>
                  <a:lnTo>
                    <a:pt x="897" y="1966"/>
                  </a:lnTo>
                  <a:lnTo>
                    <a:pt x="897" y="1978"/>
                  </a:lnTo>
                  <a:lnTo>
                    <a:pt x="891" y="1994"/>
                  </a:lnTo>
                  <a:lnTo>
                    <a:pt x="883" y="2000"/>
                  </a:lnTo>
                  <a:lnTo>
                    <a:pt x="883" y="2026"/>
                  </a:lnTo>
                  <a:lnTo>
                    <a:pt x="895" y="2036"/>
                  </a:lnTo>
                  <a:lnTo>
                    <a:pt x="901" y="2028"/>
                  </a:lnTo>
                  <a:lnTo>
                    <a:pt x="903" y="2030"/>
                  </a:lnTo>
                  <a:lnTo>
                    <a:pt x="901" y="2038"/>
                  </a:lnTo>
                  <a:lnTo>
                    <a:pt x="895" y="2044"/>
                  </a:lnTo>
                  <a:lnTo>
                    <a:pt x="895" y="2042"/>
                  </a:lnTo>
                  <a:lnTo>
                    <a:pt x="891" y="2046"/>
                  </a:lnTo>
                  <a:lnTo>
                    <a:pt x="891" y="2046"/>
                  </a:lnTo>
                  <a:lnTo>
                    <a:pt x="891" y="2046"/>
                  </a:lnTo>
                  <a:lnTo>
                    <a:pt x="875" y="2062"/>
                  </a:lnTo>
                  <a:lnTo>
                    <a:pt x="877" y="2082"/>
                  </a:lnTo>
                  <a:lnTo>
                    <a:pt x="881" y="2086"/>
                  </a:lnTo>
                  <a:lnTo>
                    <a:pt x="877" y="2092"/>
                  </a:lnTo>
                  <a:lnTo>
                    <a:pt x="899" y="2110"/>
                  </a:lnTo>
                  <a:lnTo>
                    <a:pt x="909" y="2130"/>
                  </a:lnTo>
                  <a:lnTo>
                    <a:pt x="919" y="2138"/>
                  </a:lnTo>
                  <a:lnTo>
                    <a:pt x="943" y="2198"/>
                  </a:lnTo>
                  <a:lnTo>
                    <a:pt x="967" y="2234"/>
                  </a:lnTo>
                  <a:lnTo>
                    <a:pt x="967" y="2252"/>
                  </a:lnTo>
                  <a:lnTo>
                    <a:pt x="991" y="2274"/>
                  </a:lnTo>
                  <a:lnTo>
                    <a:pt x="1017" y="2292"/>
                  </a:lnTo>
                  <a:lnTo>
                    <a:pt x="1043" y="2302"/>
                  </a:lnTo>
                  <a:lnTo>
                    <a:pt x="1077" y="2328"/>
                  </a:lnTo>
                  <a:lnTo>
                    <a:pt x="1081" y="2364"/>
                  </a:lnTo>
                  <a:lnTo>
                    <a:pt x="1083" y="2394"/>
                  </a:lnTo>
                  <a:lnTo>
                    <a:pt x="1081" y="2420"/>
                  </a:lnTo>
                  <a:lnTo>
                    <a:pt x="1075" y="2428"/>
                  </a:lnTo>
                  <a:lnTo>
                    <a:pt x="1077" y="2468"/>
                  </a:lnTo>
                  <a:lnTo>
                    <a:pt x="1073" y="2482"/>
                  </a:lnTo>
                  <a:lnTo>
                    <a:pt x="1073" y="2502"/>
                  </a:lnTo>
                  <a:lnTo>
                    <a:pt x="1057" y="2546"/>
                  </a:lnTo>
                  <a:lnTo>
                    <a:pt x="1061" y="2568"/>
                  </a:lnTo>
                  <a:lnTo>
                    <a:pt x="1055" y="2576"/>
                  </a:lnTo>
                  <a:lnTo>
                    <a:pt x="1053" y="2584"/>
                  </a:lnTo>
                  <a:lnTo>
                    <a:pt x="1057" y="2624"/>
                  </a:lnTo>
                  <a:lnTo>
                    <a:pt x="1055" y="2652"/>
                  </a:lnTo>
                  <a:lnTo>
                    <a:pt x="1031" y="2718"/>
                  </a:lnTo>
                  <a:lnTo>
                    <a:pt x="1027" y="2718"/>
                  </a:lnTo>
                  <a:lnTo>
                    <a:pt x="1027" y="2730"/>
                  </a:lnTo>
                  <a:lnTo>
                    <a:pt x="1019" y="2734"/>
                  </a:lnTo>
                  <a:lnTo>
                    <a:pt x="1019" y="2766"/>
                  </a:lnTo>
                  <a:lnTo>
                    <a:pt x="1023" y="2786"/>
                  </a:lnTo>
                  <a:lnTo>
                    <a:pt x="1017" y="2796"/>
                  </a:lnTo>
                  <a:lnTo>
                    <a:pt x="1013" y="2834"/>
                  </a:lnTo>
                  <a:lnTo>
                    <a:pt x="1019" y="2840"/>
                  </a:lnTo>
                  <a:lnTo>
                    <a:pt x="1017" y="2838"/>
                  </a:lnTo>
                  <a:lnTo>
                    <a:pt x="1015" y="2840"/>
                  </a:lnTo>
                  <a:lnTo>
                    <a:pt x="1009" y="2848"/>
                  </a:lnTo>
                  <a:lnTo>
                    <a:pt x="1005" y="2880"/>
                  </a:lnTo>
                  <a:lnTo>
                    <a:pt x="1005" y="2886"/>
                  </a:lnTo>
                  <a:lnTo>
                    <a:pt x="1019" y="2888"/>
                  </a:lnTo>
                  <a:lnTo>
                    <a:pt x="1021" y="2882"/>
                  </a:lnTo>
                  <a:lnTo>
                    <a:pt x="1025" y="2882"/>
                  </a:lnTo>
                  <a:lnTo>
                    <a:pt x="1023" y="2872"/>
                  </a:lnTo>
                  <a:lnTo>
                    <a:pt x="1027" y="2872"/>
                  </a:lnTo>
                  <a:lnTo>
                    <a:pt x="1023" y="2866"/>
                  </a:lnTo>
                  <a:lnTo>
                    <a:pt x="1027" y="2860"/>
                  </a:lnTo>
                  <a:lnTo>
                    <a:pt x="1025" y="2846"/>
                  </a:lnTo>
                  <a:lnTo>
                    <a:pt x="1025" y="2848"/>
                  </a:lnTo>
                  <a:lnTo>
                    <a:pt x="1035" y="2840"/>
                  </a:lnTo>
                  <a:lnTo>
                    <a:pt x="1041" y="2842"/>
                  </a:lnTo>
                  <a:lnTo>
                    <a:pt x="1031" y="2850"/>
                  </a:lnTo>
                  <a:lnTo>
                    <a:pt x="1041" y="2852"/>
                  </a:lnTo>
                  <a:lnTo>
                    <a:pt x="1041" y="2854"/>
                  </a:lnTo>
                  <a:lnTo>
                    <a:pt x="1035" y="2858"/>
                  </a:lnTo>
                  <a:lnTo>
                    <a:pt x="1039" y="2864"/>
                  </a:lnTo>
                  <a:lnTo>
                    <a:pt x="1033" y="2866"/>
                  </a:lnTo>
                  <a:lnTo>
                    <a:pt x="1035" y="2874"/>
                  </a:lnTo>
                  <a:lnTo>
                    <a:pt x="1029" y="2886"/>
                  </a:lnTo>
                  <a:lnTo>
                    <a:pt x="1033" y="2894"/>
                  </a:lnTo>
                  <a:lnTo>
                    <a:pt x="1025" y="2906"/>
                  </a:lnTo>
                  <a:lnTo>
                    <a:pt x="1029" y="2908"/>
                  </a:lnTo>
                  <a:lnTo>
                    <a:pt x="1019" y="2914"/>
                  </a:lnTo>
                  <a:lnTo>
                    <a:pt x="1025" y="2926"/>
                  </a:lnTo>
                  <a:lnTo>
                    <a:pt x="1023" y="2926"/>
                  </a:lnTo>
                  <a:lnTo>
                    <a:pt x="1023" y="2936"/>
                  </a:lnTo>
                  <a:lnTo>
                    <a:pt x="1025" y="2936"/>
                  </a:lnTo>
                  <a:lnTo>
                    <a:pt x="1023" y="2938"/>
                  </a:lnTo>
                  <a:lnTo>
                    <a:pt x="1019" y="2924"/>
                  </a:lnTo>
                  <a:lnTo>
                    <a:pt x="1005" y="2928"/>
                  </a:lnTo>
                  <a:lnTo>
                    <a:pt x="1023" y="2938"/>
                  </a:lnTo>
                  <a:lnTo>
                    <a:pt x="1017" y="2948"/>
                  </a:lnTo>
                  <a:lnTo>
                    <a:pt x="1021" y="2948"/>
                  </a:lnTo>
                  <a:lnTo>
                    <a:pt x="1023" y="2948"/>
                  </a:lnTo>
                  <a:lnTo>
                    <a:pt x="1019" y="2948"/>
                  </a:lnTo>
                  <a:lnTo>
                    <a:pt x="1019" y="2952"/>
                  </a:lnTo>
                  <a:lnTo>
                    <a:pt x="1015" y="2960"/>
                  </a:lnTo>
                  <a:lnTo>
                    <a:pt x="1015" y="2958"/>
                  </a:lnTo>
                  <a:lnTo>
                    <a:pt x="1011" y="2948"/>
                  </a:lnTo>
                  <a:lnTo>
                    <a:pt x="991" y="2948"/>
                  </a:lnTo>
                  <a:lnTo>
                    <a:pt x="997" y="2958"/>
                  </a:lnTo>
                  <a:lnTo>
                    <a:pt x="983" y="2968"/>
                  </a:lnTo>
                  <a:lnTo>
                    <a:pt x="981" y="2976"/>
                  </a:lnTo>
                  <a:lnTo>
                    <a:pt x="993" y="2986"/>
                  </a:lnTo>
                  <a:lnTo>
                    <a:pt x="991" y="2974"/>
                  </a:lnTo>
                  <a:lnTo>
                    <a:pt x="993" y="2972"/>
                  </a:lnTo>
                  <a:lnTo>
                    <a:pt x="1001" y="2978"/>
                  </a:lnTo>
                  <a:lnTo>
                    <a:pt x="1009" y="2978"/>
                  </a:lnTo>
                  <a:lnTo>
                    <a:pt x="1011" y="2980"/>
                  </a:lnTo>
                  <a:lnTo>
                    <a:pt x="1009" y="2984"/>
                  </a:lnTo>
                  <a:lnTo>
                    <a:pt x="1011" y="2986"/>
                  </a:lnTo>
                  <a:lnTo>
                    <a:pt x="1001" y="2992"/>
                  </a:lnTo>
                  <a:lnTo>
                    <a:pt x="1011" y="2998"/>
                  </a:lnTo>
                  <a:lnTo>
                    <a:pt x="1009" y="3006"/>
                  </a:lnTo>
                  <a:lnTo>
                    <a:pt x="1017" y="3004"/>
                  </a:lnTo>
                  <a:lnTo>
                    <a:pt x="1021" y="3010"/>
                  </a:lnTo>
                  <a:lnTo>
                    <a:pt x="1009" y="3006"/>
                  </a:lnTo>
                  <a:lnTo>
                    <a:pt x="1009" y="3010"/>
                  </a:lnTo>
                  <a:lnTo>
                    <a:pt x="1007" y="3006"/>
                  </a:lnTo>
                  <a:lnTo>
                    <a:pt x="1003" y="3008"/>
                  </a:lnTo>
                  <a:lnTo>
                    <a:pt x="1005" y="3022"/>
                  </a:lnTo>
                  <a:lnTo>
                    <a:pt x="1007" y="3022"/>
                  </a:lnTo>
                  <a:lnTo>
                    <a:pt x="1007" y="3056"/>
                  </a:lnTo>
                  <a:lnTo>
                    <a:pt x="1013" y="3048"/>
                  </a:lnTo>
                  <a:lnTo>
                    <a:pt x="1013" y="3050"/>
                  </a:lnTo>
                  <a:lnTo>
                    <a:pt x="1015" y="3054"/>
                  </a:lnTo>
                  <a:lnTo>
                    <a:pt x="1009" y="3056"/>
                  </a:lnTo>
                  <a:lnTo>
                    <a:pt x="1003" y="3064"/>
                  </a:lnTo>
                  <a:lnTo>
                    <a:pt x="1005" y="3034"/>
                  </a:lnTo>
                  <a:lnTo>
                    <a:pt x="999" y="3026"/>
                  </a:lnTo>
                  <a:lnTo>
                    <a:pt x="995" y="3036"/>
                  </a:lnTo>
                  <a:lnTo>
                    <a:pt x="991" y="3040"/>
                  </a:lnTo>
                  <a:lnTo>
                    <a:pt x="995" y="3046"/>
                  </a:lnTo>
                  <a:lnTo>
                    <a:pt x="991" y="3044"/>
                  </a:lnTo>
                  <a:lnTo>
                    <a:pt x="999" y="3050"/>
                  </a:lnTo>
                  <a:lnTo>
                    <a:pt x="999" y="3064"/>
                  </a:lnTo>
                  <a:lnTo>
                    <a:pt x="1003" y="3066"/>
                  </a:lnTo>
                  <a:lnTo>
                    <a:pt x="999" y="3070"/>
                  </a:lnTo>
                  <a:lnTo>
                    <a:pt x="1013" y="3080"/>
                  </a:lnTo>
                  <a:lnTo>
                    <a:pt x="1009" y="3082"/>
                  </a:lnTo>
                  <a:lnTo>
                    <a:pt x="1009" y="3084"/>
                  </a:lnTo>
                  <a:lnTo>
                    <a:pt x="1001" y="3078"/>
                  </a:lnTo>
                  <a:lnTo>
                    <a:pt x="1007" y="3086"/>
                  </a:lnTo>
                  <a:lnTo>
                    <a:pt x="1011" y="3088"/>
                  </a:lnTo>
                  <a:lnTo>
                    <a:pt x="1011" y="3090"/>
                  </a:lnTo>
                  <a:lnTo>
                    <a:pt x="1011" y="3090"/>
                  </a:lnTo>
                  <a:lnTo>
                    <a:pt x="1011" y="3090"/>
                  </a:lnTo>
                  <a:lnTo>
                    <a:pt x="1011" y="3100"/>
                  </a:lnTo>
                  <a:lnTo>
                    <a:pt x="1019" y="3108"/>
                  </a:lnTo>
                  <a:lnTo>
                    <a:pt x="1019" y="3110"/>
                  </a:lnTo>
                  <a:lnTo>
                    <a:pt x="1017" y="3106"/>
                  </a:lnTo>
                  <a:lnTo>
                    <a:pt x="1021" y="3116"/>
                  </a:lnTo>
                  <a:lnTo>
                    <a:pt x="1021" y="3120"/>
                  </a:lnTo>
                  <a:lnTo>
                    <a:pt x="1115" y="3120"/>
                  </a:lnTo>
                  <a:lnTo>
                    <a:pt x="1109" y="3114"/>
                  </a:lnTo>
                  <a:lnTo>
                    <a:pt x="1109" y="3114"/>
                  </a:lnTo>
                  <a:lnTo>
                    <a:pt x="1111" y="3112"/>
                  </a:lnTo>
                  <a:lnTo>
                    <a:pt x="1107" y="3094"/>
                  </a:lnTo>
                  <a:lnTo>
                    <a:pt x="1105" y="3094"/>
                  </a:lnTo>
                  <a:lnTo>
                    <a:pt x="1109" y="3080"/>
                  </a:lnTo>
                  <a:lnTo>
                    <a:pt x="1121" y="3072"/>
                  </a:lnTo>
                  <a:lnTo>
                    <a:pt x="1133" y="3066"/>
                  </a:lnTo>
                  <a:lnTo>
                    <a:pt x="1139" y="3040"/>
                  </a:lnTo>
                  <a:lnTo>
                    <a:pt x="1167" y="3014"/>
                  </a:lnTo>
                  <a:lnTo>
                    <a:pt x="1173" y="2996"/>
                  </a:lnTo>
                  <a:lnTo>
                    <a:pt x="1171" y="2982"/>
                  </a:lnTo>
                  <a:lnTo>
                    <a:pt x="1151" y="2978"/>
                  </a:lnTo>
                  <a:lnTo>
                    <a:pt x="1143" y="2968"/>
                  </a:lnTo>
                  <a:lnTo>
                    <a:pt x="1137" y="2958"/>
                  </a:lnTo>
                  <a:lnTo>
                    <a:pt x="1137" y="2954"/>
                  </a:lnTo>
                  <a:lnTo>
                    <a:pt x="1151" y="2936"/>
                  </a:lnTo>
                  <a:lnTo>
                    <a:pt x="1161" y="2930"/>
                  </a:lnTo>
                  <a:lnTo>
                    <a:pt x="1175" y="2930"/>
                  </a:lnTo>
                  <a:lnTo>
                    <a:pt x="1175" y="2920"/>
                  </a:lnTo>
                  <a:lnTo>
                    <a:pt x="1183" y="2912"/>
                  </a:lnTo>
                  <a:lnTo>
                    <a:pt x="1183" y="2890"/>
                  </a:lnTo>
                  <a:lnTo>
                    <a:pt x="1187" y="2884"/>
                  </a:lnTo>
                  <a:lnTo>
                    <a:pt x="1203" y="2876"/>
                  </a:lnTo>
                  <a:lnTo>
                    <a:pt x="1189" y="2868"/>
                  </a:lnTo>
                  <a:lnTo>
                    <a:pt x="1191" y="2866"/>
                  </a:lnTo>
                  <a:lnTo>
                    <a:pt x="1197" y="2872"/>
                  </a:lnTo>
                  <a:lnTo>
                    <a:pt x="1209" y="2872"/>
                  </a:lnTo>
                  <a:lnTo>
                    <a:pt x="1213" y="2864"/>
                  </a:lnTo>
                  <a:lnTo>
                    <a:pt x="1211" y="2854"/>
                  </a:lnTo>
                  <a:lnTo>
                    <a:pt x="1207" y="2848"/>
                  </a:lnTo>
                  <a:lnTo>
                    <a:pt x="1193" y="2854"/>
                  </a:lnTo>
                  <a:lnTo>
                    <a:pt x="1195" y="2856"/>
                  </a:lnTo>
                  <a:lnTo>
                    <a:pt x="1193" y="2858"/>
                  </a:lnTo>
                  <a:lnTo>
                    <a:pt x="1185" y="2850"/>
                  </a:lnTo>
                  <a:lnTo>
                    <a:pt x="1183" y="2822"/>
                  </a:lnTo>
                  <a:lnTo>
                    <a:pt x="1185" y="2820"/>
                  </a:lnTo>
                  <a:lnTo>
                    <a:pt x="1205" y="2830"/>
                  </a:lnTo>
                  <a:lnTo>
                    <a:pt x="1221" y="2830"/>
                  </a:lnTo>
                  <a:lnTo>
                    <a:pt x="1233" y="2824"/>
                  </a:lnTo>
                  <a:lnTo>
                    <a:pt x="1237" y="2818"/>
                  </a:lnTo>
                  <a:lnTo>
                    <a:pt x="1235" y="2802"/>
                  </a:lnTo>
                  <a:lnTo>
                    <a:pt x="1241" y="2786"/>
                  </a:lnTo>
                  <a:lnTo>
                    <a:pt x="1237" y="2780"/>
                  </a:lnTo>
                  <a:lnTo>
                    <a:pt x="1237" y="2774"/>
                  </a:lnTo>
                  <a:lnTo>
                    <a:pt x="1237" y="2776"/>
                  </a:lnTo>
                  <a:lnTo>
                    <a:pt x="1259" y="2776"/>
                  </a:lnTo>
                  <a:lnTo>
                    <a:pt x="1315" y="2764"/>
                  </a:lnTo>
                  <a:lnTo>
                    <a:pt x="1323" y="2756"/>
                  </a:lnTo>
                  <a:lnTo>
                    <a:pt x="1327" y="2748"/>
                  </a:lnTo>
                  <a:lnTo>
                    <a:pt x="1339" y="2730"/>
                  </a:lnTo>
                  <a:lnTo>
                    <a:pt x="1341" y="2708"/>
                  </a:lnTo>
                  <a:lnTo>
                    <a:pt x="1333" y="2708"/>
                  </a:lnTo>
                  <a:lnTo>
                    <a:pt x="1329" y="2700"/>
                  </a:lnTo>
                  <a:lnTo>
                    <a:pt x="1333" y="2688"/>
                  </a:lnTo>
                  <a:lnTo>
                    <a:pt x="1309" y="2670"/>
                  </a:lnTo>
                  <a:lnTo>
                    <a:pt x="1309" y="2666"/>
                  </a:lnTo>
                  <a:lnTo>
                    <a:pt x="1315" y="2670"/>
                  </a:lnTo>
                  <a:lnTo>
                    <a:pt x="1329" y="2672"/>
                  </a:lnTo>
                  <a:lnTo>
                    <a:pt x="1349" y="2680"/>
                  </a:lnTo>
                  <a:lnTo>
                    <a:pt x="1373" y="2682"/>
                  </a:lnTo>
                  <a:lnTo>
                    <a:pt x="1389" y="2674"/>
                  </a:lnTo>
                  <a:lnTo>
                    <a:pt x="1403" y="2654"/>
                  </a:lnTo>
                  <a:lnTo>
                    <a:pt x="1421" y="2634"/>
                  </a:lnTo>
                  <a:lnTo>
                    <a:pt x="1425" y="2622"/>
                  </a:lnTo>
                  <a:lnTo>
                    <a:pt x="1447" y="2604"/>
                  </a:lnTo>
                  <a:lnTo>
                    <a:pt x="1461" y="2582"/>
                  </a:lnTo>
                  <a:lnTo>
                    <a:pt x="1471" y="2560"/>
                  </a:lnTo>
                  <a:lnTo>
                    <a:pt x="1492" y="2536"/>
                  </a:lnTo>
                  <a:lnTo>
                    <a:pt x="1494" y="2516"/>
                  </a:lnTo>
                  <a:lnTo>
                    <a:pt x="1496" y="2510"/>
                  </a:lnTo>
                  <a:lnTo>
                    <a:pt x="1494" y="2504"/>
                  </a:lnTo>
                  <a:lnTo>
                    <a:pt x="1492" y="2488"/>
                  </a:lnTo>
                  <a:lnTo>
                    <a:pt x="1498" y="2476"/>
                  </a:lnTo>
                  <a:lnTo>
                    <a:pt x="1528" y="2448"/>
                  </a:lnTo>
                  <a:lnTo>
                    <a:pt x="1566" y="2430"/>
                  </a:lnTo>
                  <a:lnTo>
                    <a:pt x="1570" y="2424"/>
                  </a:lnTo>
                  <a:lnTo>
                    <a:pt x="1612" y="2422"/>
                  </a:lnTo>
                  <a:lnTo>
                    <a:pt x="1616" y="2416"/>
                  </a:lnTo>
                  <a:lnTo>
                    <a:pt x="1632" y="2404"/>
                  </a:lnTo>
                  <a:lnTo>
                    <a:pt x="1636" y="2390"/>
                  </a:lnTo>
                  <a:lnTo>
                    <a:pt x="1658" y="2352"/>
                  </a:lnTo>
                  <a:lnTo>
                    <a:pt x="1662" y="2330"/>
                  </a:lnTo>
                  <a:lnTo>
                    <a:pt x="1670" y="2316"/>
                  </a:lnTo>
                  <a:lnTo>
                    <a:pt x="1674" y="2280"/>
                  </a:lnTo>
                  <a:lnTo>
                    <a:pt x="1672" y="2254"/>
                  </a:lnTo>
                  <a:lnTo>
                    <a:pt x="1676" y="2232"/>
                  </a:lnTo>
                  <a:lnTo>
                    <a:pt x="1688" y="2224"/>
                  </a:lnTo>
                  <a:lnTo>
                    <a:pt x="1704" y="2196"/>
                  </a:lnTo>
                  <a:lnTo>
                    <a:pt x="1724" y="2178"/>
                  </a:lnTo>
                  <a:lnTo>
                    <a:pt x="1744" y="2152"/>
                  </a:lnTo>
                  <a:lnTo>
                    <a:pt x="1752" y="2114"/>
                  </a:lnTo>
                  <a:lnTo>
                    <a:pt x="1746" y="2088"/>
                  </a:lnTo>
                  <a:lnTo>
                    <a:pt x="1740" y="2078"/>
                  </a:lnTo>
                  <a:lnTo>
                    <a:pt x="1710" y="2074"/>
                  </a:lnTo>
                  <a:lnTo>
                    <a:pt x="1664" y="2038"/>
                  </a:lnTo>
                  <a:lnTo>
                    <a:pt x="1654" y="2034"/>
                  </a:lnTo>
                  <a:lnTo>
                    <a:pt x="1618" y="2034"/>
                  </a:lnTo>
                  <a:lnTo>
                    <a:pt x="1586" y="2022"/>
                  </a:lnTo>
                  <a:lnTo>
                    <a:pt x="1574" y="2028"/>
                  </a:lnTo>
                  <a:lnTo>
                    <a:pt x="1576" y="2022"/>
                  </a:lnTo>
                  <a:lnTo>
                    <a:pt x="1568" y="2020"/>
                  </a:lnTo>
                  <a:lnTo>
                    <a:pt x="1570" y="2018"/>
                  </a:lnTo>
                  <a:lnTo>
                    <a:pt x="1562" y="2006"/>
                  </a:lnTo>
                  <a:lnTo>
                    <a:pt x="1554" y="2010"/>
                  </a:lnTo>
                  <a:lnTo>
                    <a:pt x="1552" y="2004"/>
                  </a:lnTo>
                  <a:lnTo>
                    <a:pt x="1520" y="1992"/>
                  </a:lnTo>
                  <a:lnTo>
                    <a:pt x="1500" y="1994"/>
                  </a:lnTo>
                  <a:lnTo>
                    <a:pt x="1494" y="2008"/>
                  </a:lnTo>
                  <a:lnTo>
                    <a:pt x="1486" y="2012"/>
                  </a:lnTo>
                  <a:lnTo>
                    <a:pt x="1496" y="1998"/>
                  </a:lnTo>
                  <a:lnTo>
                    <a:pt x="1498" y="1986"/>
                  </a:lnTo>
                  <a:lnTo>
                    <a:pt x="1486" y="1982"/>
                  </a:lnTo>
                  <a:lnTo>
                    <a:pt x="1481" y="1982"/>
                  </a:lnTo>
                  <a:lnTo>
                    <a:pt x="1475" y="1974"/>
                  </a:lnTo>
                  <a:lnTo>
                    <a:pt x="1471" y="1980"/>
                  </a:lnTo>
                  <a:lnTo>
                    <a:pt x="1463" y="1970"/>
                  </a:lnTo>
                  <a:lnTo>
                    <a:pt x="1461" y="1972"/>
                  </a:lnTo>
                  <a:lnTo>
                    <a:pt x="1467" y="1964"/>
                  </a:lnTo>
                  <a:lnTo>
                    <a:pt x="1471" y="1950"/>
                  </a:lnTo>
                  <a:lnTo>
                    <a:pt x="1461" y="1946"/>
                  </a:lnTo>
                  <a:lnTo>
                    <a:pt x="1447" y="1906"/>
                  </a:lnTo>
                  <a:lnTo>
                    <a:pt x="1439" y="1900"/>
                  </a:lnTo>
                  <a:lnTo>
                    <a:pt x="1437" y="1902"/>
                  </a:lnTo>
                  <a:lnTo>
                    <a:pt x="1435" y="1896"/>
                  </a:lnTo>
                  <a:lnTo>
                    <a:pt x="1419" y="1884"/>
                  </a:lnTo>
                  <a:lnTo>
                    <a:pt x="1393" y="1874"/>
                  </a:lnTo>
                  <a:lnTo>
                    <a:pt x="1393" y="1872"/>
                  </a:lnTo>
                  <a:lnTo>
                    <a:pt x="1373" y="1868"/>
                  </a:lnTo>
                  <a:lnTo>
                    <a:pt x="1335" y="1870"/>
                  </a:lnTo>
                  <a:lnTo>
                    <a:pt x="1323" y="1856"/>
                  </a:lnTo>
                  <a:lnTo>
                    <a:pt x="1309" y="1852"/>
                  </a:lnTo>
                  <a:lnTo>
                    <a:pt x="1305" y="1838"/>
                  </a:lnTo>
                  <a:lnTo>
                    <a:pt x="1287" y="1824"/>
                  </a:lnTo>
                  <a:lnTo>
                    <a:pt x="1283" y="1824"/>
                  </a:lnTo>
                  <a:lnTo>
                    <a:pt x="1275" y="1818"/>
                  </a:lnTo>
                  <a:lnTo>
                    <a:pt x="1267" y="1822"/>
                  </a:lnTo>
                  <a:lnTo>
                    <a:pt x="1265" y="1822"/>
                  </a:lnTo>
                  <a:lnTo>
                    <a:pt x="1267" y="1818"/>
                  </a:lnTo>
                  <a:lnTo>
                    <a:pt x="1261" y="1804"/>
                  </a:lnTo>
                  <a:lnTo>
                    <a:pt x="1245" y="1796"/>
                  </a:lnTo>
                  <a:lnTo>
                    <a:pt x="1245" y="1796"/>
                  </a:lnTo>
                  <a:lnTo>
                    <a:pt x="1257" y="1794"/>
                  </a:lnTo>
                  <a:lnTo>
                    <a:pt x="1263" y="1778"/>
                  </a:lnTo>
                  <a:lnTo>
                    <a:pt x="1243" y="1778"/>
                  </a:lnTo>
                  <a:lnTo>
                    <a:pt x="1247" y="1786"/>
                  </a:lnTo>
                  <a:lnTo>
                    <a:pt x="1235" y="1796"/>
                  </a:lnTo>
                  <a:lnTo>
                    <a:pt x="1231" y="1788"/>
                  </a:lnTo>
                  <a:lnTo>
                    <a:pt x="1229" y="1788"/>
                  </a:lnTo>
                  <a:lnTo>
                    <a:pt x="1241" y="1784"/>
                  </a:lnTo>
                  <a:lnTo>
                    <a:pt x="1239" y="1778"/>
                  </a:lnTo>
                  <a:lnTo>
                    <a:pt x="1205" y="1778"/>
                  </a:lnTo>
                  <a:lnTo>
                    <a:pt x="1211" y="1776"/>
                  </a:lnTo>
                  <a:lnTo>
                    <a:pt x="1205" y="1768"/>
                  </a:lnTo>
                  <a:lnTo>
                    <a:pt x="1189" y="1774"/>
                  </a:lnTo>
                  <a:lnTo>
                    <a:pt x="1199" y="1778"/>
                  </a:lnTo>
                  <a:lnTo>
                    <a:pt x="1189" y="1782"/>
                  </a:lnTo>
                  <a:lnTo>
                    <a:pt x="1197" y="1784"/>
                  </a:lnTo>
                  <a:lnTo>
                    <a:pt x="1181" y="1788"/>
                  </a:lnTo>
                  <a:lnTo>
                    <a:pt x="1173" y="1788"/>
                  </a:lnTo>
                  <a:lnTo>
                    <a:pt x="1163" y="1780"/>
                  </a:lnTo>
                  <a:lnTo>
                    <a:pt x="1129" y="1782"/>
                  </a:lnTo>
                  <a:lnTo>
                    <a:pt x="1123" y="1768"/>
                  </a:lnTo>
                  <a:lnTo>
                    <a:pt x="1099" y="1764"/>
                  </a:lnTo>
                  <a:lnTo>
                    <a:pt x="1091" y="1746"/>
                  </a:lnTo>
                  <a:lnTo>
                    <a:pt x="1081" y="1762"/>
                  </a:lnTo>
                  <a:lnTo>
                    <a:pt x="1089" y="1764"/>
                  </a:lnTo>
                  <a:lnTo>
                    <a:pt x="1073" y="1768"/>
                  </a:lnTo>
                  <a:lnTo>
                    <a:pt x="1061" y="1776"/>
                  </a:lnTo>
                  <a:lnTo>
                    <a:pt x="1057" y="1764"/>
                  </a:lnTo>
                  <a:lnTo>
                    <a:pt x="1065" y="1760"/>
                  </a:lnTo>
                  <a:lnTo>
                    <a:pt x="1067" y="1760"/>
                  </a:lnTo>
                  <a:lnTo>
                    <a:pt x="1071" y="1752"/>
                  </a:lnTo>
                  <a:lnTo>
                    <a:pt x="1059" y="1744"/>
                  </a:lnTo>
                  <a:lnTo>
                    <a:pt x="1049" y="1752"/>
                  </a:lnTo>
                  <a:lnTo>
                    <a:pt x="1045" y="1758"/>
                  </a:lnTo>
                  <a:lnTo>
                    <a:pt x="1029" y="1766"/>
                  </a:lnTo>
                  <a:lnTo>
                    <a:pt x="1009" y="1768"/>
                  </a:lnTo>
                  <a:lnTo>
                    <a:pt x="1005" y="1774"/>
                  </a:lnTo>
                  <a:lnTo>
                    <a:pt x="1005" y="1772"/>
                  </a:lnTo>
                  <a:lnTo>
                    <a:pt x="995" y="1772"/>
                  </a:lnTo>
                  <a:lnTo>
                    <a:pt x="981" y="1784"/>
                  </a:lnTo>
                  <a:lnTo>
                    <a:pt x="979" y="1802"/>
                  </a:lnTo>
                  <a:lnTo>
                    <a:pt x="957" y="1818"/>
                  </a:lnTo>
                  <a:lnTo>
                    <a:pt x="957" y="1824"/>
                  </a:lnTo>
                  <a:lnTo>
                    <a:pt x="953" y="1818"/>
                  </a:lnTo>
                  <a:lnTo>
                    <a:pt x="953" y="1818"/>
                  </a:lnTo>
                  <a:lnTo>
                    <a:pt x="951" y="1818"/>
                  </a:lnTo>
                  <a:lnTo>
                    <a:pt x="949" y="1814"/>
                  </a:lnTo>
                  <a:lnTo>
                    <a:pt x="949" y="1814"/>
                  </a:lnTo>
                  <a:lnTo>
                    <a:pt x="937" y="1804"/>
                  </a:lnTo>
                  <a:lnTo>
                    <a:pt x="915" y="1798"/>
                  </a:lnTo>
                  <a:lnTo>
                    <a:pt x="905" y="1798"/>
                  </a:lnTo>
                  <a:lnTo>
                    <a:pt x="901" y="1808"/>
                  </a:lnTo>
                  <a:lnTo>
                    <a:pt x="897" y="1804"/>
                  </a:lnTo>
                  <a:lnTo>
                    <a:pt x="877" y="1812"/>
                  </a:lnTo>
                  <a:lnTo>
                    <a:pt x="863" y="1810"/>
                  </a:lnTo>
                  <a:lnTo>
                    <a:pt x="859" y="1802"/>
                  </a:lnTo>
                  <a:lnTo>
                    <a:pt x="853" y="1798"/>
                  </a:lnTo>
                  <a:lnTo>
                    <a:pt x="841" y="1788"/>
                  </a:lnTo>
                  <a:lnTo>
                    <a:pt x="833" y="1774"/>
                  </a:lnTo>
                  <a:lnTo>
                    <a:pt x="831" y="1766"/>
                  </a:lnTo>
                  <a:lnTo>
                    <a:pt x="841" y="1700"/>
                  </a:lnTo>
                  <a:lnTo>
                    <a:pt x="845" y="1700"/>
                  </a:lnTo>
                  <a:lnTo>
                    <a:pt x="841" y="1698"/>
                  </a:lnTo>
                  <a:lnTo>
                    <a:pt x="843" y="1694"/>
                  </a:lnTo>
                  <a:lnTo>
                    <a:pt x="839" y="1696"/>
                  </a:lnTo>
                  <a:lnTo>
                    <a:pt x="823" y="1682"/>
                  </a:lnTo>
                  <a:lnTo>
                    <a:pt x="805" y="1676"/>
                  </a:lnTo>
                  <a:lnTo>
                    <a:pt x="745" y="1680"/>
                  </a:lnTo>
                  <a:lnTo>
                    <a:pt x="737" y="1676"/>
                  </a:lnTo>
                  <a:lnTo>
                    <a:pt x="747" y="1660"/>
                  </a:lnTo>
                  <a:lnTo>
                    <a:pt x="751" y="1638"/>
                  </a:lnTo>
                  <a:lnTo>
                    <a:pt x="755" y="1644"/>
                  </a:lnTo>
                  <a:lnTo>
                    <a:pt x="761" y="1612"/>
                  </a:lnTo>
                  <a:lnTo>
                    <a:pt x="759" y="1610"/>
                  </a:lnTo>
                  <a:lnTo>
                    <a:pt x="763" y="1608"/>
                  </a:lnTo>
                  <a:lnTo>
                    <a:pt x="759" y="1604"/>
                  </a:lnTo>
                  <a:lnTo>
                    <a:pt x="775" y="1574"/>
                  </a:lnTo>
                  <a:lnTo>
                    <a:pt x="771" y="1568"/>
                  </a:lnTo>
                  <a:lnTo>
                    <a:pt x="759" y="1564"/>
                  </a:lnTo>
                  <a:lnTo>
                    <a:pt x="757" y="1566"/>
                  </a:lnTo>
                  <a:lnTo>
                    <a:pt x="757" y="1564"/>
                  </a:lnTo>
                  <a:lnTo>
                    <a:pt x="755" y="1564"/>
                  </a:lnTo>
                  <a:lnTo>
                    <a:pt x="747" y="1564"/>
                  </a:lnTo>
                  <a:lnTo>
                    <a:pt x="703" y="1574"/>
                  </a:lnTo>
                  <a:lnTo>
                    <a:pt x="695" y="1612"/>
                  </a:lnTo>
                  <a:lnTo>
                    <a:pt x="685" y="1618"/>
                  </a:lnTo>
                  <a:lnTo>
                    <a:pt x="685" y="1624"/>
                  </a:lnTo>
                  <a:lnTo>
                    <a:pt x="683" y="1626"/>
                  </a:lnTo>
                  <a:lnTo>
                    <a:pt x="667" y="1622"/>
                  </a:lnTo>
                  <a:lnTo>
                    <a:pt x="629" y="1632"/>
                  </a:lnTo>
                  <a:lnTo>
                    <a:pt x="619" y="1624"/>
                  </a:lnTo>
                  <a:lnTo>
                    <a:pt x="609" y="1620"/>
                  </a:lnTo>
                  <a:lnTo>
                    <a:pt x="601" y="1614"/>
                  </a:lnTo>
                  <a:lnTo>
                    <a:pt x="593" y="1598"/>
                  </a:lnTo>
                  <a:lnTo>
                    <a:pt x="579" y="1580"/>
                  </a:lnTo>
                  <a:lnTo>
                    <a:pt x="581" y="1568"/>
                  </a:lnTo>
                  <a:lnTo>
                    <a:pt x="571" y="1556"/>
                  </a:lnTo>
                  <a:lnTo>
                    <a:pt x="571" y="1530"/>
                  </a:lnTo>
                  <a:lnTo>
                    <a:pt x="567" y="1504"/>
                  </a:lnTo>
                  <a:lnTo>
                    <a:pt x="573" y="1494"/>
                  </a:lnTo>
                  <a:lnTo>
                    <a:pt x="583" y="1490"/>
                  </a:lnTo>
                  <a:lnTo>
                    <a:pt x="583" y="1484"/>
                  </a:lnTo>
                  <a:lnTo>
                    <a:pt x="585" y="1484"/>
                  </a:lnTo>
                  <a:lnTo>
                    <a:pt x="583" y="1480"/>
                  </a:lnTo>
                  <a:lnTo>
                    <a:pt x="583" y="1478"/>
                  </a:lnTo>
                  <a:lnTo>
                    <a:pt x="583" y="1478"/>
                  </a:lnTo>
                  <a:lnTo>
                    <a:pt x="577" y="1462"/>
                  </a:lnTo>
                  <a:lnTo>
                    <a:pt x="577" y="1454"/>
                  </a:lnTo>
                  <a:lnTo>
                    <a:pt x="577" y="1454"/>
                  </a:lnTo>
                  <a:lnTo>
                    <a:pt x="579" y="1454"/>
                  </a:lnTo>
                  <a:lnTo>
                    <a:pt x="577" y="1440"/>
                  </a:lnTo>
                  <a:lnTo>
                    <a:pt x="581" y="1438"/>
                  </a:lnTo>
                  <a:lnTo>
                    <a:pt x="581" y="1442"/>
                  </a:lnTo>
                  <a:lnTo>
                    <a:pt x="585" y="1444"/>
                  </a:lnTo>
                  <a:lnTo>
                    <a:pt x="595" y="1432"/>
                  </a:lnTo>
                  <a:lnTo>
                    <a:pt x="593" y="1430"/>
                  </a:lnTo>
                  <a:lnTo>
                    <a:pt x="595" y="1428"/>
                  </a:lnTo>
                  <a:lnTo>
                    <a:pt x="595" y="1424"/>
                  </a:lnTo>
                  <a:lnTo>
                    <a:pt x="607" y="1422"/>
                  </a:lnTo>
                  <a:lnTo>
                    <a:pt x="619" y="1418"/>
                  </a:lnTo>
                  <a:lnTo>
                    <a:pt x="621" y="1408"/>
                  </a:lnTo>
                  <a:lnTo>
                    <a:pt x="639" y="1400"/>
                  </a:lnTo>
                  <a:lnTo>
                    <a:pt x="669" y="1404"/>
                  </a:lnTo>
                  <a:lnTo>
                    <a:pt x="675" y="1400"/>
                  </a:lnTo>
                  <a:lnTo>
                    <a:pt x="697" y="1412"/>
                  </a:lnTo>
                  <a:lnTo>
                    <a:pt x="709" y="1412"/>
                  </a:lnTo>
                  <a:lnTo>
                    <a:pt x="713" y="1408"/>
                  </a:lnTo>
                  <a:lnTo>
                    <a:pt x="723" y="1418"/>
                  </a:lnTo>
                  <a:lnTo>
                    <a:pt x="731" y="1412"/>
                  </a:lnTo>
                  <a:lnTo>
                    <a:pt x="721" y="1402"/>
                  </a:lnTo>
                  <a:lnTo>
                    <a:pt x="729" y="1388"/>
                  </a:lnTo>
                  <a:lnTo>
                    <a:pt x="709" y="1388"/>
                  </a:lnTo>
                  <a:lnTo>
                    <a:pt x="709" y="1388"/>
                  </a:lnTo>
                  <a:lnTo>
                    <a:pt x="747" y="1386"/>
                  </a:lnTo>
                  <a:lnTo>
                    <a:pt x="747" y="1384"/>
                  </a:lnTo>
                  <a:lnTo>
                    <a:pt x="749" y="1390"/>
                  </a:lnTo>
                  <a:lnTo>
                    <a:pt x="765" y="1384"/>
                  </a:lnTo>
                  <a:lnTo>
                    <a:pt x="765" y="1386"/>
                  </a:lnTo>
                  <a:lnTo>
                    <a:pt x="781" y="1384"/>
                  </a:lnTo>
                  <a:lnTo>
                    <a:pt x="801" y="1402"/>
                  </a:lnTo>
                  <a:lnTo>
                    <a:pt x="825" y="1392"/>
                  </a:lnTo>
                  <a:lnTo>
                    <a:pt x="845" y="1412"/>
                  </a:lnTo>
                  <a:lnTo>
                    <a:pt x="847" y="1442"/>
                  </a:lnTo>
                  <a:lnTo>
                    <a:pt x="849" y="1442"/>
                  </a:lnTo>
                  <a:lnTo>
                    <a:pt x="847" y="1448"/>
                  </a:lnTo>
                  <a:lnTo>
                    <a:pt x="857" y="1462"/>
                  </a:lnTo>
                  <a:lnTo>
                    <a:pt x="859" y="1460"/>
                  </a:lnTo>
                  <a:lnTo>
                    <a:pt x="865" y="1480"/>
                  </a:lnTo>
                  <a:lnTo>
                    <a:pt x="873" y="1484"/>
                  </a:lnTo>
                  <a:lnTo>
                    <a:pt x="877" y="1498"/>
                  </a:lnTo>
                  <a:lnTo>
                    <a:pt x="895" y="1492"/>
                  </a:lnTo>
                  <a:lnTo>
                    <a:pt x="899" y="1476"/>
                  </a:lnTo>
                  <a:lnTo>
                    <a:pt x="901" y="1456"/>
                  </a:lnTo>
                  <a:lnTo>
                    <a:pt x="873" y="1380"/>
                  </a:lnTo>
                  <a:lnTo>
                    <a:pt x="885" y="1348"/>
                  </a:lnTo>
                  <a:lnTo>
                    <a:pt x="893" y="1344"/>
                  </a:lnTo>
                  <a:lnTo>
                    <a:pt x="891" y="1340"/>
                  </a:lnTo>
                  <a:lnTo>
                    <a:pt x="901" y="1340"/>
                  </a:lnTo>
                  <a:lnTo>
                    <a:pt x="917" y="1324"/>
                  </a:lnTo>
                  <a:lnTo>
                    <a:pt x="923" y="1314"/>
                  </a:lnTo>
                  <a:lnTo>
                    <a:pt x="945" y="1306"/>
                  </a:lnTo>
                  <a:lnTo>
                    <a:pt x="951" y="1296"/>
                  </a:lnTo>
                  <a:lnTo>
                    <a:pt x="971" y="1288"/>
                  </a:lnTo>
                  <a:lnTo>
                    <a:pt x="971" y="1278"/>
                  </a:lnTo>
                  <a:lnTo>
                    <a:pt x="969" y="1278"/>
                  </a:lnTo>
                  <a:lnTo>
                    <a:pt x="971" y="1276"/>
                  </a:lnTo>
                  <a:lnTo>
                    <a:pt x="975" y="1278"/>
                  </a:lnTo>
                  <a:lnTo>
                    <a:pt x="985" y="1268"/>
                  </a:lnTo>
                  <a:lnTo>
                    <a:pt x="981" y="1260"/>
                  </a:lnTo>
                  <a:lnTo>
                    <a:pt x="985" y="1260"/>
                  </a:lnTo>
                  <a:lnTo>
                    <a:pt x="979" y="1236"/>
                  </a:lnTo>
                  <a:lnTo>
                    <a:pt x="999" y="1198"/>
                  </a:lnTo>
                  <a:lnTo>
                    <a:pt x="997" y="1194"/>
                  </a:lnTo>
                  <a:lnTo>
                    <a:pt x="1013" y="1172"/>
                  </a:lnTo>
                  <a:lnTo>
                    <a:pt x="1019" y="1158"/>
                  </a:lnTo>
                  <a:lnTo>
                    <a:pt x="1015" y="1152"/>
                  </a:lnTo>
                  <a:lnTo>
                    <a:pt x="1045" y="1144"/>
                  </a:lnTo>
                  <a:lnTo>
                    <a:pt x="1053" y="1132"/>
                  </a:lnTo>
                  <a:lnTo>
                    <a:pt x="1061" y="1132"/>
                  </a:lnTo>
                  <a:lnTo>
                    <a:pt x="1067" y="1126"/>
                  </a:lnTo>
                  <a:lnTo>
                    <a:pt x="1069" y="1128"/>
                  </a:lnTo>
                  <a:lnTo>
                    <a:pt x="1095" y="1124"/>
                  </a:lnTo>
                  <a:lnTo>
                    <a:pt x="1093" y="1114"/>
                  </a:lnTo>
                  <a:lnTo>
                    <a:pt x="1089" y="1114"/>
                  </a:lnTo>
                  <a:lnTo>
                    <a:pt x="1087" y="1118"/>
                  </a:lnTo>
                  <a:lnTo>
                    <a:pt x="1085" y="1118"/>
                  </a:lnTo>
                  <a:lnTo>
                    <a:pt x="1075" y="1106"/>
                  </a:lnTo>
                  <a:lnTo>
                    <a:pt x="1089" y="1072"/>
                  </a:lnTo>
                  <a:lnTo>
                    <a:pt x="1109" y="1064"/>
                  </a:lnTo>
                  <a:lnTo>
                    <a:pt x="1113" y="1052"/>
                  </a:lnTo>
                  <a:lnTo>
                    <a:pt x="1121" y="1060"/>
                  </a:lnTo>
                  <a:lnTo>
                    <a:pt x="1147" y="1046"/>
                  </a:lnTo>
                  <a:lnTo>
                    <a:pt x="1149" y="1042"/>
                  </a:lnTo>
                  <a:lnTo>
                    <a:pt x="1147" y="1038"/>
                  </a:lnTo>
                  <a:lnTo>
                    <a:pt x="1147" y="1034"/>
                  </a:lnTo>
                  <a:lnTo>
                    <a:pt x="1173" y="1030"/>
                  </a:lnTo>
                  <a:lnTo>
                    <a:pt x="1191" y="1016"/>
                  </a:lnTo>
                  <a:lnTo>
                    <a:pt x="1185" y="1022"/>
                  </a:lnTo>
                  <a:lnTo>
                    <a:pt x="1187" y="1030"/>
                  </a:lnTo>
                  <a:lnTo>
                    <a:pt x="1189" y="1030"/>
                  </a:lnTo>
                  <a:lnTo>
                    <a:pt x="1163" y="1046"/>
                  </a:lnTo>
                  <a:lnTo>
                    <a:pt x="1163" y="1050"/>
                  </a:lnTo>
                  <a:lnTo>
                    <a:pt x="1161" y="1056"/>
                  </a:lnTo>
                  <a:lnTo>
                    <a:pt x="1161" y="1068"/>
                  </a:lnTo>
                  <a:lnTo>
                    <a:pt x="1177" y="1078"/>
                  </a:lnTo>
                  <a:lnTo>
                    <a:pt x="1201" y="1056"/>
                  </a:lnTo>
                  <a:lnTo>
                    <a:pt x="1203" y="1050"/>
                  </a:lnTo>
                  <a:lnTo>
                    <a:pt x="1213" y="1052"/>
                  </a:lnTo>
                  <a:lnTo>
                    <a:pt x="1213" y="1046"/>
                  </a:lnTo>
                  <a:lnTo>
                    <a:pt x="1225" y="1044"/>
                  </a:lnTo>
                  <a:lnTo>
                    <a:pt x="1267" y="1028"/>
                  </a:lnTo>
                  <a:lnTo>
                    <a:pt x="1255" y="1024"/>
                  </a:lnTo>
                  <a:lnTo>
                    <a:pt x="1257" y="1022"/>
                  </a:lnTo>
                  <a:lnTo>
                    <a:pt x="1269" y="1020"/>
                  </a:lnTo>
                  <a:lnTo>
                    <a:pt x="1285" y="1010"/>
                  </a:lnTo>
                  <a:lnTo>
                    <a:pt x="1279" y="996"/>
                  </a:lnTo>
                  <a:lnTo>
                    <a:pt x="1273" y="1004"/>
                  </a:lnTo>
                  <a:lnTo>
                    <a:pt x="1269" y="1004"/>
                  </a:lnTo>
                  <a:lnTo>
                    <a:pt x="1275" y="984"/>
                  </a:lnTo>
                  <a:lnTo>
                    <a:pt x="1267" y="978"/>
                  </a:lnTo>
                  <a:lnTo>
                    <a:pt x="1251" y="1004"/>
                  </a:lnTo>
                  <a:lnTo>
                    <a:pt x="1247" y="1014"/>
                  </a:lnTo>
                  <a:lnTo>
                    <a:pt x="1249" y="1016"/>
                  </a:lnTo>
                  <a:lnTo>
                    <a:pt x="1245" y="1016"/>
                  </a:lnTo>
                  <a:lnTo>
                    <a:pt x="1243" y="1008"/>
                  </a:lnTo>
                  <a:lnTo>
                    <a:pt x="1227" y="1016"/>
                  </a:lnTo>
                  <a:lnTo>
                    <a:pt x="1209" y="1008"/>
                  </a:lnTo>
                  <a:lnTo>
                    <a:pt x="1213" y="1006"/>
                  </a:lnTo>
                  <a:lnTo>
                    <a:pt x="1195" y="998"/>
                  </a:lnTo>
                  <a:lnTo>
                    <a:pt x="1191" y="994"/>
                  </a:lnTo>
                  <a:lnTo>
                    <a:pt x="1189" y="978"/>
                  </a:lnTo>
                  <a:lnTo>
                    <a:pt x="1183" y="976"/>
                  </a:lnTo>
                  <a:lnTo>
                    <a:pt x="1191" y="960"/>
                  </a:lnTo>
                  <a:lnTo>
                    <a:pt x="1183" y="954"/>
                  </a:lnTo>
                  <a:lnTo>
                    <a:pt x="1173" y="958"/>
                  </a:lnTo>
                  <a:lnTo>
                    <a:pt x="1171" y="954"/>
                  </a:lnTo>
                  <a:lnTo>
                    <a:pt x="1165" y="952"/>
                  </a:lnTo>
                  <a:lnTo>
                    <a:pt x="1169" y="952"/>
                  </a:lnTo>
                  <a:lnTo>
                    <a:pt x="1181" y="954"/>
                  </a:lnTo>
                  <a:lnTo>
                    <a:pt x="1201" y="940"/>
                  </a:lnTo>
                  <a:lnTo>
                    <a:pt x="1199" y="924"/>
                  </a:lnTo>
                  <a:lnTo>
                    <a:pt x="1185" y="916"/>
                  </a:lnTo>
                  <a:lnTo>
                    <a:pt x="1153" y="918"/>
                  </a:lnTo>
                  <a:lnTo>
                    <a:pt x="1119" y="934"/>
                  </a:lnTo>
                  <a:lnTo>
                    <a:pt x="1095" y="954"/>
                  </a:lnTo>
                  <a:lnTo>
                    <a:pt x="1093" y="958"/>
                  </a:lnTo>
                  <a:lnTo>
                    <a:pt x="1095" y="952"/>
                  </a:lnTo>
                  <a:lnTo>
                    <a:pt x="1103" y="948"/>
                  </a:lnTo>
                  <a:lnTo>
                    <a:pt x="1113" y="932"/>
                  </a:lnTo>
                  <a:lnTo>
                    <a:pt x="1127" y="920"/>
                  </a:lnTo>
                  <a:lnTo>
                    <a:pt x="1143" y="918"/>
                  </a:lnTo>
                  <a:lnTo>
                    <a:pt x="1151" y="900"/>
                  </a:lnTo>
                  <a:lnTo>
                    <a:pt x="1161" y="892"/>
                  </a:lnTo>
                  <a:lnTo>
                    <a:pt x="1235" y="892"/>
                  </a:lnTo>
                  <a:lnTo>
                    <a:pt x="1249" y="896"/>
                  </a:lnTo>
                  <a:lnTo>
                    <a:pt x="1271" y="888"/>
                  </a:lnTo>
                  <a:lnTo>
                    <a:pt x="1271" y="890"/>
                  </a:lnTo>
                  <a:lnTo>
                    <a:pt x="1279" y="892"/>
                  </a:lnTo>
                  <a:lnTo>
                    <a:pt x="1309" y="860"/>
                  </a:lnTo>
                  <a:lnTo>
                    <a:pt x="1341" y="854"/>
                  </a:lnTo>
                  <a:lnTo>
                    <a:pt x="1339" y="856"/>
                  </a:lnTo>
                  <a:lnTo>
                    <a:pt x="1323" y="876"/>
                  </a:lnTo>
                  <a:lnTo>
                    <a:pt x="1327" y="880"/>
                  </a:lnTo>
                  <a:lnTo>
                    <a:pt x="1323" y="890"/>
                  </a:lnTo>
                  <a:lnTo>
                    <a:pt x="1323" y="890"/>
                  </a:lnTo>
                  <a:lnTo>
                    <a:pt x="1319" y="892"/>
                  </a:lnTo>
                  <a:lnTo>
                    <a:pt x="1315" y="910"/>
                  </a:lnTo>
                  <a:lnTo>
                    <a:pt x="1309" y="912"/>
                  </a:lnTo>
                  <a:lnTo>
                    <a:pt x="1311" y="922"/>
                  </a:lnTo>
                  <a:lnTo>
                    <a:pt x="1307" y="922"/>
                  </a:lnTo>
                  <a:lnTo>
                    <a:pt x="1301" y="934"/>
                  </a:lnTo>
                  <a:lnTo>
                    <a:pt x="1285" y="940"/>
                  </a:lnTo>
                  <a:lnTo>
                    <a:pt x="1301" y="944"/>
                  </a:lnTo>
                  <a:lnTo>
                    <a:pt x="1289" y="956"/>
                  </a:lnTo>
                  <a:lnTo>
                    <a:pt x="1289" y="962"/>
                  </a:lnTo>
                  <a:lnTo>
                    <a:pt x="1297" y="970"/>
                  </a:lnTo>
                  <a:lnTo>
                    <a:pt x="1339" y="968"/>
                  </a:lnTo>
                  <a:lnTo>
                    <a:pt x="1353" y="964"/>
                  </a:lnTo>
                  <a:lnTo>
                    <a:pt x="1343" y="972"/>
                  </a:lnTo>
                  <a:lnTo>
                    <a:pt x="1363" y="972"/>
                  </a:lnTo>
                  <a:lnTo>
                    <a:pt x="1351" y="980"/>
                  </a:lnTo>
                  <a:lnTo>
                    <a:pt x="1359" y="988"/>
                  </a:lnTo>
                  <a:lnTo>
                    <a:pt x="1383" y="972"/>
                  </a:lnTo>
                  <a:lnTo>
                    <a:pt x="1387" y="960"/>
                  </a:lnTo>
                  <a:lnTo>
                    <a:pt x="1389" y="972"/>
                  </a:lnTo>
                  <a:lnTo>
                    <a:pt x="1383" y="992"/>
                  </a:lnTo>
                  <a:lnTo>
                    <a:pt x="1397" y="982"/>
                  </a:lnTo>
                  <a:lnTo>
                    <a:pt x="1399" y="996"/>
                  </a:lnTo>
                  <a:lnTo>
                    <a:pt x="1409" y="992"/>
                  </a:lnTo>
                  <a:lnTo>
                    <a:pt x="1417" y="970"/>
                  </a:lnTo>
                  <a:lnTo>
                    <a:pt x="1413" y="956"/>
                  </a:lnTo>
                  <a:lnTo>
                    <a:pt x="1411" y="958"/>
                  </a:lnTo>
                  <a:lnTo>
                    <a:pt x="1413" y="950"/>
                  </a:lnTo>
                  <a:lnTo>
                    <a:pt x="1409" y="948"/>
                  </a:lnTo>
                  <a:lnTo>
                    <a:pt x="1397" y="960"/>
                  </a:lnTo>
                  <a:lnTo>
                    <a:pt x="1397" y="960"/>
                  </a:lnTo>
                  <a:lnTo>
                    <a:pt x="1401" y="952"/>
                  </a:lnTo>
                  <a:lnTo>
                    <a:pt x="1397" y="950"/>
                  </a:lnTo>
                  <a:lnTo>
                    <a:pt x="1407" y="944"/>
                  </a:lnTo>
                  <a:lnTo>
                    <a:pt x="1411" y="932"/>
                  </a:lnTo>
                  <a:lnTo>
                    <a:pt x="1393" y="938"/>
                  </a:lnTo>
                  <a:lnTo>
                    <a:pt x="1403" y="914"/>
                  </a:lnTo>
                  <a:lnTo>
                    <a:pt x="1381" y="910"/>
                  </a:lnTo>
                  <a:lnTo>
                    <a:pt x="1369" y="914"/>
                  </a:lnTo>
                  <a:lnTo>
                    <a:pt x="1373" y="906"/>
                  </a:lnTo>
                  <a:lnTo>
                    <a:pt x="1357" y="910"/>
                  </a:lnTo>
                  <a:lnTo>
                    <a:pt x="1355" y="906"/>
                  </a:lnTo>
                  <a:lnTo>
                    <a:pt x="1371" y="898"/>
                  </a:lnTo>
                  <a:lnTo>
                    <a:pt x="1353" y="896"/>
                  </a:lnTo>
                  <a:lnTo>
                    <a:pt x="1353" y="894"/>
                  </a:lnTo>
                  <a:lnTo>
                    <a:pt x="1349" y="892"/>
                  </a:lnTo>
                  <a:lnTo>
                    <a:pt x="1341" y="902"/>
                  </a:lnTo>
                  <a:lnTo>
                    <a:pt x="1341" y="896"/>
                  </a:lnTo>
                  <a:lnTo>
                    <a:pt x="1351" y="880"/>
                  </a:lnTo>
                  <a:lnTo>
                    <a:pt x="1351" y="872"/>
                  </a:lnTo>
                  <a:lnTo>
                    <a:pt x="1357" y="872"/>
                  </a:lnTo>
                  <a:lnTo>
                    <a:pt x="1357" y="870"/>
                  </a:lnTo>
                  <a:lnTo>
                    <a:pt x="1359" y="862"/>
                  </a:lnTo>
                  <a:lnTo>
                    <a:pt x="1357" y="858"/>
                  </a:lnTo>
                  <a:lnTo>
                    <a:pt x="1369" y="848"/>
                  </a:lnTo>
                  <a:lnTo>
                    <a:pt x="1361" y="848"/>
                  </a:lnTo>
                  <a:lnTo>
                    <a:pt x="1349" y="850"/>
                  </a:lnTo>
                  <a:lnTo>
                    <a:pt x="1345" y="852"/>
                  </a:lnTo>
                  <a:lnTo>
                    <a:pt x="1363" y="832"/>
                  </a:lnTo>
                  <a:lnTo>
                    <a:pt x="1361" y="828"/>
                  </a:lnTo>
                  <a:lnTo>
                    <a:pt x="1367" y="830"/>
                  </a:lnTo>
                  <a:lnTo>
                    <a:pt x="1357" y="820"/>
                  </a:lnTo>
                  <a:lnTo>
                    <a:pt x="1361" y="820"/>
                  </a:lnTo>
                  <a:lnTo>
                    <a:pt x="1357" y="804"/>
                  </a:lnTo>
                  <a:lnTo>
                    <a:pt x="1355" y="804"/>
                  </a:lnTo>
                  <a:lnTo>
                    <a:pt x="1363" y="804"/>
                  </a:lnTo>
                  <a:lnTo>
                    <a:pt x="1357" y="792"/>
                  </a:lnTo>
                  <a:lnTo>
                    <a:pt x="1359" y="788"/>
                  </a:lnTo>
                  <a:lnTo>
                    <a:pt x="1335" y="778"/>
                  </a:lnTo>
                  <a:lnTo>
                    <a:pt x="1331" y="784"/>
                  </a:lnTo>
                  <a:lnTo>
                    <a:pt x="1331" y="766"/>
                  </a:lnTo>
                  <a:lnTo>
                    <a:pt x="1313" y="768"/>
                  </a:lnTo>
                  <a:lnTo>
                    <a:pt x="1313" y="770"/>
                  </a:lnTo>
                  <a:lnTo>
                    <a:pt x="1303" y="772"/>
                  </a:lnTo>
                  <a:lnTo>
                    <a:pt x="1303" y="770"/>
                  </a:lnTo>
                  <a:lnTo>
                    <a:pt x="1331" y="758"/>
                  </a:lnTo>
                  <a:lnTo>
                    <a:pt x="1315" y="740"/>
                  </a:lnTo>
                  <a:lnTo>
                    <a:pt x="1307" y="748"/>
                  </a:lnTo>
                  <a:lnTo>
                    <a:pt x="1303" y="746"/>
                  </a:lnTo>
                  <a:lnTo>
                    <a:pt x="1293" y="732"/>
                  </a:lnTo>
                  <a:lnTo>
                    <a:pt x="1291" y="736"/>
                  </a:lnTo>
                  <a:lnTo>
                    <a:pt x="1285" y="730"/>
                  </a:lnTo>
                  <a:lnTo>
                    <a:pt x="1275" y="730"/>
                  </a:lnTo>
                  <a:lnTo>
                    <a:pt x="1275" y="728"/>
                  </a:lnTo>
                  <a:lnTo>
                    <a:pt x="1275" y="716"/>
                  </a:lnTo>
                  <a:lnTo>
                    <a:pt x="1257" y="710"/>
                  </a:lnTo>
                  <a:lnTo>
                    <a:pt x="1255" y="700"/>
                  </a:lnTo>
                  <a:lnTo>
                    <a:pt x="1249" y="700"/>
                  </a:lnTo>
                  <a:lnTo>
                    <a:pt x="1249" y="700"/>
                  </a:lnTo>
                  <a:lnTo>
                    <a:pt x="1245" y="694"/>
                  </a:lnTo>
                  <a:lnTo>
                    <a:pt x="1249" y="690"/>
                  </a:lnTo>
                  <a:lnTo>
                    <a:pt x="1249" y="690"/>
                  </a:lnTo>
                  <a:lnTo>
                    <a:pt x="1249" y="690"/>
                  </a:lnTo>
                  <a:lnTo>
                    <a:pt x="1251" y="688"/>
                  </a:lnTo>
                  <a:lnTo>
                    <a:pt x="1249" y="688"/>
                  </a:lnTo>
                  <a:lnTo>
                    <a:pt x="1247" y="682"/>
                  </a:lnTo>
                  <a:lnTo>
                    <a:pt x="1255" y="674"/>
                  </a:lnTo>
                  <a:lnTo>
                    <a:pt x="1243" y="658"/>
                  </a:lnTo>
                  <a:lnTo>
                    <a:pt x="1247" y="656"/>
                  </a:lnTo>
                  <a:lnTo>
                    <a:pt x="1237" y="642"/>
                  </a:lnTo>
                  <a:lnTo>
                    <a:pt x="1237" y="642"/>
                  </a:lnTo>
                  <a:lnTo>
                    <a:pt x="1237" y="640"/>
                  </a:lnTo>
                  <a:lnTo>
                    <a:pt x="1231" y="632"/>
                  </a:lnTo>
                  <a:lnTo>
                    <a:pt x="1227" y="634"/>
                  </a:lnTo>
                  <a:lnTo>
                    <a:pt x="1235" y="626"/>
                  </a:lnTo>
                  <a:lnTo>
                    <a:pt x="1219" y="622"/>
                  </a:lnTo>
                  <a:lnTo>
                    <a:pt x="1229" y="618"/>
                  </a:lnTo>
                  <a:lnTo>
                    <a:pt x="1219" y="610"/>
                  </a:lnTo>
                  <a:lnTo>
                    <a:pt x="1221" y="600"/>
                  </a:lnTo>
                  <a:lnTo>
                    <a:pt x="1213" y="600"/>
                  </a:lnTo>
                  <a:lnTo>
                    <a:pt x="1221" y="596"/>
                  </a:lnTo>
                  <a:lnTo>
                    <a:pt x="1207" y="590"/>
                  </a:lnTo>
                  <a:lnTo>
                    <a:pt x="1213" y="584"/>
                  </a:lnTo>
                  <a:lnTo>
                    <a:pt x="1203" y="582"/>
                  </a:lnTo>
                  <a:lnTo>
                    <a:pt x="1199" y="570"/>
                  </a:lnTo>
                  <a:lnTo>
                    <a:pt x="1197" y="570"/>
                  </a:lnTo>
                  <a:lnTo>
                    <a:pt x="1199" y="566"/>
                  </a:lnTo>
                  <a:lnTo>
                    <a:pt x="1193" y="554"/>
                  </a:lnTo>
                  <a:lnTo>
                    <a:pt x="1185" y="554"/>
                  </a:lnTo>
                  <a:lnTo>
                    <a:pt x="1171" y="578"/>
                  </a:lnTo>
                  <a:lnTo>
                    <a:pt x="1175" y="588"/>
                  </a:lnTo>
                  <a:lnTo>
                    <a:pt x="1167" y="592"/>
                  </a:lnTo>
                  <a:lnTo>
                    <a:pt x="1169" y="598"/>
                  </a:lnTo>
                  <a:lnTo>
                    <a:pt x="1167" y="606"/>
                  </a:lnTo>
                  <a:lnTo>
                    <a:pt x="1157" y="606"/>
                  </a:lnTo>
                  <a:lnTo>
                    <a:pt x="1161" y="610"/>
                  </a:lnTo>
                  <a:lnTo>
                    <a:pt x="1155" y="606"/>
                  </a:lnTo>
                  <a:lnTo>
                    <a:pt x="1149" y="622"/>
                  </a:lnTo>
                  <a:lnTo>
                    <a:pt x="1133" y="632"/>
                  </a:lnTo>
                  <a:lnTo>
                    <a:pt x="1131" y="620"/>
                  </a:lnTo>
                  <a:lnTo>
                    <a:pt x="1131" y="620"/>
                  </a:lnTo>
                  <a:lnTo>
                    <a:pt x="1131" y="618"/>
                  </a:lnTo>
                  <a:lnTo>
                    <a:pt x="1127" y="618"/>
                  </a:lnTo>
                  <a:lnTo>
                    <a:pt x="1125" y="622"/>
                  </a:lnTo>
                  <a:lnTo>
                    <a:pt x="1119" y="606"/>
                  </a:lnTo>
                  <a:lnTo>
                    <a:pt x="1101" y="610"/>
                  </a:lnTo>
                  <a:lnTo>
                    <a:pt x="1107" y="606"/>
                  </a:lnTo>
                  <a:lnTo>
                    <a:pt x="1101" y="598"/>
                  </a:lnTo>
                  <a:lnTo>
                    <a:pt x="1109" y="592"/>
                  </a:lnTo>
                  <a:lnTo>
                    <a:pt x="1099" y="590"/>
                  </a:lnTo>
                  <a:lnTo>
                    <a:pt x="1103" y="582"/>
                  </a:lnTo>
                  <a:lnTo>
                    <a:pt x="1097" y="570"/>
                  </a:lnTo>
                  <a:lnTo>
                    <a:pt x="1089" y="568"/>
                  </a:lnTo>
                  <a:lnTo>
                    <a:pt x="1105" y="568"/>
                  </a:lnTo>
                  <a:lnTo>
                    <a:pt x="1097" y="548"/>
                  </a:lnTo>
                  <a:lnTo>
                    <a:pt x="1103" y="532"/>
                  </a:lnTo>
                  <a:lnTo>
                    <a:pt x="1095" y="524"/>
                  </a:lnTo>
                  <a:lnTo>
                    <a:pt x="1087" y="530"/>
                  </a:lnTo>
                  <a:lnTo>
                    <a:pt x="1085" y="524"/>
                  </a:lnTo>
                  <a:lnTo>
                    <a:pt x="1061" y="522"/>
                  </a:lnTo>
                  <a:lnTo>
                    <a:pt x="1057" y="512"/>
                  </a:lnTo>
                  <a:lnTo>
                    <a:pt x="1067" y="504"/>
                  </a:lnTo>
                  <a:lnTo>
                    <a:pt x="1051" y="506"/>
                  </a:lnTo>
                  <a:lnTo>
                    <a:pt x="1051" y="504"/>
                  </a:lnTo>
                  <a:lnTo>
                    <a:pt x="1047" y="490"/>
                  </a:lnTo>
                  <a:lnTo>
                    <a:pt x="1039" y="494"/>
                  </a:lnTo>
                  <a:lnTo>
                    <a:pt x="1043" y="482"/>
                  </a:lnTo>
                  <a:lnTo>
                    <a:pt x="1017" y="468"/>
                  </a:lnTo>
                  <a:lnTo>
                    <a:pt x="993" y="482"/>
                  </a:lnTo>
                  <a:lnTo>
                    <a:pt x="947" y="464"/>
                  </a:lnTo>
                  <a:lnTo>
                    <a:pt x="931" y="480"/>
                  </a:lnTo>
                  <a:lnTo>
                    <a:pt x="935" y="500"/>
                  </a:lnTo>
                  <a:lnTo>
                    <a:pt x="945" y="502"/>
                  </a:lnTo>
                  <a:lnTo>
                    <a:pt x="933" y="538"/>
                  </a:lnTo>
                  <a:lnTo>
                    <a:pt x="939" y="540"/>
                  </a:lnTo>
                  <a:lnTo>
                    <a:pt x="939" y="540"/>
                  </a:lnTo>
                  <a:lnTo>
                    <a:pt x="941" y="552"/>
                  </a:lnTo>
                  <a:lnTo>
                    <a:pt x="945" y="562"/>
                  </a:lnTo>
                  <a:lnTo>
                    <a:pt x="941" y="572"/>
                  </a:lnTo>
                  <a:lnTo>
                    <a:pt x="949" y="572"/>
                  </a:lnTo>
                  <a:lnTo>
                    <a:pt x="947" y="578"/>
                  </a:lnTo>
                  <a:lnTo>
                    <a:pt x="941" y="578"/>
                  </a:lnTo>
                  <a:lnTo>
                    <a:pt x="941" y="592"/>
                  </a:lnTo>
                  <a:lnTo>
                    <a:pt x="921" y="600"/>
                  </a:lnTo>
                  <a:lnTo>
                    <a:pt x="921" y="612"/>
                  </a:lnTo>
                  <a:lnTo>
                    <a:pt x="945" y="632"/>
                  </a:lnTo>
                  <a:lnTo>
                    <a:pt x="957" y="676"/>
                  </a:lnTo>
                  <a:lnTo>
                    <a:pt x="959" y="702"/>
                  </a:lnTo>
                  <a:lnTo>
                    <a:pt x="943" y="730"/>
                  </a:lnTo>
                  <a:lnTo>
                    <a:pt x="905" y="758"/>
                  </a:lnTo>
                  <a:lnTo>
                    <a:pt x="917" y="778"/>
                  </a:lnTo>
                  <a:lnTo>
                    <a:pt x="923" y="824"/>
                  </a:lnTo>
                  <a:lnTo>
                    <a:pt x="929" y="830"/>
                  </a:lnTo>
                  <a:lnTo>
                    <a:pt x="915" y="842"/>
                  </a:lnTo>
                  <a:lnTo>
                    <a:pt x="923" y="852"/>
                  </a:lnTo>
                  <a:lnTo>
                    <a:pt x="921" y="856"/>
                  </a:lnTo>
                  <a:lnTo>
                    <a:pt x="911" y="848"/>
                  </a:lnTo>
                  <a:lnTo>
                    <a:pt x="909" y="850"/>
                  </a:lnTo>
                  <a:lnTo>
                    <a:pt x="907" y="852"/>
                  </a:lnTo>
                  <a:lnTo>
                    <a:pt x="903" y="854"/>
                  </a:lnTo>
                  <a:lnTo>
                    <a:pt x="903" y="860"/>
                  </a:lnTo>
                  <a:lnTo>
                    <a:pt x="893" y="854"/>
                  </a:lnTo>
                  <a:lnTo>
                    <a:pt x="893" y="856"/>
                  </a:lnTo>
                  <a:lnTo>
                    <a:pt x="891" y="844"/>
                  </a:lnTo>
                  <a:lnTo>
                    <a:pt x="879" y="834"/>
                  </a:lnTo>
                  <a:lnTo>
                    <a:pt x="869" y="834"/>
                  </a:lnTo>
                  <a:lnTo>
                    <a:pt x="877" y="828"/>
                  </a:lnTo>
                  <a:lnTo>
                    <a:pt x="863" y="810"/>
                  </a:lnTo>
                  <a:lnTo>
                    <a:pt x="891" y="822"/>
                  </a:lnTo>
                  <a:lnTo>
                    <a:pt x="881" y="800"/>
                  </a:lnTo>
                  <a:lnTo>
                    <a:pt x="861" y="800"/>
                  </a:lnTo>
                  <a:lnTo>
                    <a:pt x="861" y="802"/>
                  </a:lnTo>
                  <a:lnTo>
                    <a:pt x="861" y="798"/>
                  </a:lnTo>
                  <a:lnTo>
                    <a:pt x="857" y="772"/>
                  </a:lnTo>
                  <a:lnTo>
                    <a:pt x="859" y="738"/>
                  </a:lnTo>
                  <a:lnTo>
                    <a:pt x="803" y="732"/>
                  </a:lnTo>
                  <a:lnTo>
                    <a:pt x="803" y="730"/>
                  </a:lnTo>
                  <a:lnTo>
                    <a:pt x="789" y="718"/>
                  </a:lnTo>
                  <a:lnTo>
                    <a:pt x="759" y="710"/>
                  </a:lnTo>
                  <a:lnTo>
                    <a:pt x="747" y="692"/>
                  </a:lnTo>
                  <a:lnTo>
                    <a:pt x="729" y="680"/>
                  </a:lnTo>
                  <a:lnTo>
                    <a:pt x="691" y="664"/>
                  </a:lnTo>
                  <a:lnTo>
                    <a:pt x="669" y="672"/>
                  </a:lnTo>
                  <a:lnTo>
                    <a:pt x="669" y="658"/>
                  </a:lnTo>
                  <a:lnTo>
                    <a:pt x="653" y="614"/>
                  </a:lnTo>
                  <a:lnTo>
                    <a:pt x="635" y="610"/>
                  </a:lnTo>
                  <a:lnTo>
                    <a:pt x="633" y="610"/>
                  </a:lnTo>
                  <a:lnTo>
                    <a:pt x="625" y="596"/>
                  </a:lnTo>
                  <a:lnTo>
                    <a:pt x="625" y="550"/>
                  </a:lnTo>
                  <a:lnTo>
                    <a:pt x="637" y="522"/>
                  </a:lnTo>
                  <a:lnTo>
                    <a:pt x="631" y="516"/>
                  </a:lnTo>
                  <a:lnTo>
                    <a:pt x="647" y="506"/>
                  </a:lnTo>
                  <a:lnTo>
                    <a:pt x="653" y="498"/>
                  </a:lnTo>
                  <a:lnTo>
                    <a:pt x="651" y="496"/>
                  </a:lnTo>
                  <a:lnTo>
                    <a:pt x="653" y="496"/>
                  </a:lnTo>
                  <a:lnTo>
                    <a:pt x="657" y="486"/>
                  </a:lnTo>
                  <a:lnTo>
                    <a:pt x="667" y="492"/>
                  </a:lnTo>
                  <a:lnTo>
                    <a:pt x="667" y="470"/>
                  </a:lnTo>
                  <a:lnTo>
                    <a:pt x="677" y="470"/>
                  </a:lnTo>
                  <a:lnTo>
                    <a:pt x="677" y="464"/>
                  </a:lnTo>
                  <a:lnTo>
                    <a:pt x="671" y="462"/>
                  </a:lnTo>
                  <a:lnTo>
                    <a:pt x="671" y="458"/>
                  </a:lnTo>
                  <a:lnTo>
                    <a:pt x="687" y="460"/>
                  </a:lnTo>
                  <a:lnTo>
                    <a:pt x="703" y="450"/>
                  </a:lnTo>
                  <a:lnTo>
                    <a:pt x="699" y="430"/>
                  </a:lnTo>
                  <a:lnTo>
                    <a:pt x="701" y="432"/>
                  </a:lnTo>
                  <a:lnTo>
                    <a:pt x="713" y="422"/>
                  </a:lnTo>
                  <a:lnTo>
                    <a:pt x="715" y="412"/>
                  </a:lnTo>
                  <a:lnTo>
                    <a:pt x="719" y="412"/>
                  </a:lnTo>
                  <a:lnTo>
                    <a:pt x="719" y="406"/>
                  </a:lnTo>
                  <a:lnTo>
                    <a:pt x="729" y="410"/>
                  </a:lnTo>
                  <a:lnTo>
                    <a:pt x="751" y="402"/>
                  </a:lnTo>
                  <a:lnTo>
                    <a:pt x="775" y="352"/>
                  </a:lnTo>
                  <a:lnTo>
                    <a:pt x="759" y="350"/>
                  </a:lnTo>
                  <a:lnTo>
                    <a:pt x="765" y="348"/>
                  </a:lnTo>
                  <a:lnTo>
                    <a:pt x="791" y="314"/>
                  </a:lnTo>
                  <a:lnTo>
                    <a:pt x="789" y="302"/>
                  </a:lnTo>
                  <a:lnTo>
                    <a:pt x="779" y="300"/>
                  </a:lnTo>
                  <a:lnTo>
                    <a:pt x="781" y="294"/>
                  </a:lnTo>
                  <a:lnTo>
                    <a:pt x="799" y="294"/>
                  </a:lnTo>
                  <a:lnTo>
                    <a:pt x="801" y="308"/>
                  </a:lnTo>
                  <a:lnTo>
                    <a:pt x="817" y="312"/>
                  </a:lnTo>
                  <a:lnTo>
                    <a:pt x="815" y="314"/>
                  </a:lnTo>
                  <a:lnTo>
                    <a:pt x="823" y="330"/>
                  </a:lnTo>
                  <a:lnTo>
                    <a:pt x="837" y="338"/>
                  </a:lnTo>
                  <a:lnTo>
                    <a:pt x="841" y="334"/>
                  </a:lnTo>
                  <a:lnTo>
                    <a:pt x="829" y="318"/>
                  </a:lnTo>
                  <a:lnTo>
                    <a:pt x="817" y="312"/>
                  </a:lnTo>
                  <a:lnTo>
                    <a:pt x="819" y="312"/>
                  </a:lnTo>
                  <a:lnTo>
                    <a:pt x="819" y="306"/>
                  </a:lnTo>
                  <a:lnTo>
                    <a:pt x="837" y="318"/>
                  </a:lnTo>
                  <a:lnTo>
                    <a:pt x="825" y="292"/>
                  </a:lnTo>
                  <a:lnTo>
                    <a:pt x="827" y="290"/>
                  </a:lnTo>
                  <a:lnTo>
                    <a:pt x="837" y="304"/>
                  </a:lnTo>
                  <a:lnTo>
                    <a:pt x="853" y="292"/>
                  </a:lnTo>
                  <a:lnTo>
                    <a:pt x="879" y="262"/>
                  </a:lnTo>
                  <a:lnTo>
                    <a:pt x="879" y="246"/>
                  </a:lnTo>
                  <a:lnTo>
                    <a:pt x="863" y="226"/>
                  </a:lnTo>
                  <a:lnTo>
                    <a:pt x="867" y="208"/>
                  </a:lnTo>
                  <a:lnTo>
                    <a:pt x="861" y="210"/>
                  </a:lnTo>
                  <a:lnTo>
                    <a:pt x="861" y="206"/>
                  </a:lnTo>
                  <a:lnTo>
                    <a:pt x="857" y="200"/>
                  </a:lnTo>
                  <a:lnTo>
                    <a:pt x="859" y="198"/>
                  </a:lnTo>
                  <a:lnTo>
                    <a:pt x="865" y="206"/>
                  </a:lnTo>
                  <a:lnTo>
                    <a:pt x="877" y="194"/>
                  </a:lnTo>
                  <a:lnTo>
                    <a:pt x="879" y="178"/>
                  </a:lnTo>
                  <a:lnTo>
                    <a:pt x="869" y="176"/>
                  </a:lnTo>
                  <a:lnTo>
                    <a:pt x="881" y="164"/>
                  </a:lnTo>
                  <a:lnTo>
                    <a:pt x="859" y="158"/>
                  </a:lnTo>
                  <a:lnTo>
                    <a:pt x="853" y="148"/>
                  </a:lnTo>
                  <a:lnTo>
                    <a:pt x="857" y="146"/>
                  </a:lnTo>
                  <a:lnTo>
                    <a:pt x="853" y="132"/>
                  </a:lnTo>
                  <a:lnTo>
                    <a:pt x="795" y="126"/>
                  </a:lnTo>
                  <a:lnTo>
                    <a:pt x="795" y="156"/>
                  </a:lnTo>
                  <a:lnTo>
                    <a:pt x="809" y="170"/>
                  </a:lnTo>
                  <a:lnTo>
                    <a:pt x="799" y="180"/>
                  </a:lnTo>
                  <a:lnTo>
                    <a:pt x="805" y="182"/>
                  </a:lnTo>
                  <a:lnTo>
                    <a:pt x="789" y="188"/>
                  </a:lnTo>
                  <a:lnTo>
                    <a:pt x="789" y="204"/>
                  </a:lnTo>
                  <a:lnTo>
                    <a:pt x="779" y="228"/>
                  </a:lnTo>
                  <a:lnTo>
                    <a:pt x="777" y="206"/>
                  </a:lnTo>
                  <a:lnTo>
                    <a:pt x="767" y="210"/>
                  </a:lnTo>
                  <a:lnTo>
                    <a:pt x="767" y="230"/>
                  </a:lnTo>
                  <a:lnTo>
                    <a:pt x="775" y="236"/>
                  </a:lnTo>
                  <a:lnTo>
                    <a:pt x="775" y="250"/>
                  </a:lnTo>
                  <a:lnTo>
                    <a:pt x="763" y="256"/>
                  </a:lnTo>
                  <a:lnTo>
                    <a:pt x="745" y="224"/>
                  </a:lnTo>
                  <a:lnTo>
                    <a:pt x="747" y="210"/>
                  </a:lnTo>
                  <a:lnTo>
                    <a:pt x="757" y="210"/>
                  </a:lnTo>
                  <a:lnTo>
                    <a:pt x="747" y="176"/>
                  </a:lnTo>
                  <a:lnTo>
                    <a:pt x="731" y="154"/>
                  </a:lnTo>
                  <a:lnTo>
                    <a:pt x="721" y="156"/>
                  </a:lnTo>
                  <a:lnTo>
                    <a:pt x="713" y="170"/>
                  </a:lnTo>
                  <a:lnTo>
                    <a:pt x="713" y="186"/>
                  </a:lnTo>
                  <a:lnTo>
                    <a:pt x="707" y="202"/>
                  </a:lnTo>
                  <a:lnTo>
                    <a:pt x="705" y="196"/>
                  </a:lnTo>
                  <a:lnTo>
                    <a:pt x="707" y="180"/>
                  </a:lnTo>
                  <a:lnTo>
                    <a:pt x="693" y="156"/>
                  </a:lnTo>
                  <a:lnTo>
                    <a:pt x="697" y="158"/>
                  </a:lnTo>
                  <a:lnTo>
                    <a:pt x="699" y="142"/>
                  </a:lnTo>
                  <a:lnTo>
                    <a:pt x="665" y="134"/>
                  </a:lnTo>
                  <a:lnTo>
                    <a:pt x="679" y="120"/>
                  </a:lnTo>
                  <a:lnTo>
                    <a:pt x="673" y="112"/>
                  </a:lnTo>
                  <a:lnTo>
                    <a:pt x="689" y="114"/>
                  </a:lnTo>
                  <a:lnTo>
                    <a:pt x="659" y="72"/>
                  </a:lnTo>
                  <a:lnTo>
                    <a:pt x="657" y="44"/>
                  </a:lnTo>
                  <a:lnTo>
                    <a:pt x="645" y="28"/>
                  </a:lnTo>
                  <a:lnTo>
                    <a:pt x="643" y="12"/>
                  </a:lnTo>
                  <a:lnTo>
                    <a:pt x="631" y="18"/>
                  </a:lnTo>
                  <a:lnTo>
                    <a:pt x="629" y="16"/>
                  </a:lnTo>
                  <a:lnTo>
                    <a:pt x="631" y="6"/>
                  </a:lnTo>
                  <a:lnTo>
                    <a:pt x="623" y="4"/>
                  </a:lnTo>
                  <a:lnTo>
                    <a:pt x="635" y="0"/>
                  </a:lnTo>
                  <a:lnTo>
                    <a:pt x="611" y="0"/>
                  </a:lnTo>
                  <a:lnTo>
                    <a:pt x="611" y="0"/>
                  </a:lnTo>
                  <a:lnTo>
                    <a:pt x="617" y="4"/>
                  </a:lnTo>
                  <a:lnTo>
                    <a:pt x="601" y="28"/>
                  </a:lnTo>
                  <a:lnTo>
                    <a:pt x="607" y="36"/>
                  </a:lnTo>
                  <a:lnTo>
                    <a:pt x="605" y="40"/>
                  </a:lnTo>
                  <a:lnTo>
                    <a:pt x="601" y="36"/>
                  </a:lnTo>
                  <a:lnTo>
                    <a:pt x="591" y="44"/>
                  </a:lnTo>
                  <a:lnTo>
                    <a:pt x="589" y="72"/>
                  </a:lnTo>
                  <a:lnTo>
                    <a:pt x="597" y="82"/>
                  </a:lnTo>
                  <a:lnTo>
                    <a:pt x="585" y="96"/>
                  </a:lnTo>
                  <a:lnTo>
                    <a:pt x="585" y="114"/>
                  </a:lnTo>
                  <a:lnTo>
                    <a:pt x="629" y="150"/>
                  </a:lnTo>
                  <a:lnTo>
                    <a:pt x="633" y="150"/>
                  </a:lnTo>
                  <a:lnTo>
                    <a:pt x="631" y="150"/>
                  </a:lnTo>
                  <a:lnTo>
                    <a:pt x="621" y="188"/>
                  </a:lnTo>
                  <a:lnTo>
                    <a:pt x="637" y="186"/>
                  </a:lnTo>
                  <a:lnTo>
                    <a:pt x="639" y="182"/>
                  </a:lnTo>
                  <a:lnTo>
                    <a:pt x="643" y="192"/>
                  </a:lnTo>
                  <a:lnTo>
                    <a:pt x="623" y="216"/>
                  </a:lnTo>
                  <a:lnTo>
                    <a:pt x="603" y="214"/>
                  </a:lnTo>
                  <a:lnTo>
                    <a:pt x="607" y="222"/>
                  </a:lnTo>
                  <a:lnTo>
                    <a:pt x="603" y="236"/>
                  </a:lnTo>
                  <a:lnTo>
                    <a:pt x="609" y="244"/>
                  </a:lnTo>
                  <a:lnTo>
                    <a:pt x="609" y="248"/>
                  </a:lnTo>
                  <a:lnTo>
                    <a:pt x="603" y="252"/>
                  </a:lnTo>
                  <a:lnTo>
                    <a:pt x="603" y="246"/>
                  </a:lnTo>
                  <a:lnTo>
                    <a:pt x="597" y="244"/>
                  </a:lnTo>
                  <a:lnTo>
                    <a:pt x="603" y="238"/>
                  </a:lnTo>
                  <a:lnTo>
                    <a:pt x="599" y="234"/>
                  </a:lnTo>
                  <a:lnTo>
                    <a:pt x="603" y="202"/>
                  </a:lnTo>
                  <a:lnTo>
                    <a:pt x="591" y="214"/>
                  </a:lnTo>
                  <a:lnTo>
                    <a:pt x="593" y="204"/>
                  </a:lnTo>
                  <a:lnTo>
                    <a:pt x="583" y="204"/>
                  </a:lnTo>
                  <a:lnTo>
                    <a:pt x="577" y="194"/>
                  </a:lnTo>
                  <a:lnTo>
                    <a:pt x="595" y="200"/>
                  </a:lnTo>
                  <a:lnTo>
                    <a:pt x="617" y="182"/>
                  </a:lnTo>
                  <a:lnTo>
                    <a:pt x="613" y="178"/>
                  </a:lnTo>
                  <a:lnTo>
                    <a:pt x="611" y="180"/>
                  </a:lnTo>
                  <a:lnTo>
                    <a:pt x="585" y="140"/>
                  </a:lnTo>
                  <a:lnTo>
                    <a:pt x="563" y="118"/>
                  </a:lnTo>
                  <a:lnTo>
                    <a:pt x="553" y="140"/>
                  </a:lnTo>
                  <a:lnTo>
                    <a:pt x="555" y="142"/>
                  </a:lnTo>
                  <a:lnTo>
                    <a:pt x="549" y="142"/>
                  </a:lnTo>
                  <a:lnTo>
                    <a:pt x="551" y="154"/>
                  </a:lnTo>
                  <a:lnTo>
                    <a:pt x="533" y="166"/>
                  </a:lnTo>
                  <a:lnTo>
                    <a:pt x="531" y="178"/>
                  </a:lnTo>
                  <a:lnTo>
                    <a:pt x="575" y="194"/>
                  </a:lnTo>
                  <a:lnTo>
                    <a:pt x="545" y="200"/>
                  </a:lnTo>
                  <a:lnTo>
                    <a:pt x="553" y="214"/>
                  </a:lnTo>
                  <a:lnTo>
                    <a:pt x="545" y="220"/>
                  </a:lnTo>
                  <a:lnTo>
                    <a:pt x="551" y="230"/>
                  </a:lnTo>
                  <a:lnTo>
                    <a:pt x="517" y="226"/>
                  </a:lnTo>
                  <a:lnTo>
                    <a:pt x="484" y="234"/>
                  </a:lnTo>
                  <a:lnTo>
                    <a:pt x="464" y="212"/>
                  </a:lnTo>
                  <a:lnTo>
                    <a:pt x="440" y="214"/>
                  </a:lnTo>
                  <a:lnTo>
                    <a:pt x="440" y="208"/>
                  </a:lnTo>
                  <a:lnTo>
                    <a:pt x="424" y="198"/>
                  </a:lnTo>
                  <a:lnTo>
                    <a:pt x="426" y="196"/>
                  </a:lnTo>
                  <a:lnTo>
                    <a:pt x="420" y="186"/>
                  </a:lnTo>
                  <a:lnTo>
                    <a:pt x="424" y="184"/>
                  </a:lnTo>
                  <a:lnTo>
                    <a:pt x="408" y="168"/>
                  </a:lnTo>
                  <a:lnTo>
                    <a:pt x="366" y="186"/>
                  </a:lnTo>
                  <a:lnTo>
                    <a:pt x="356" y="204"/>
                  </a:lnTo>
                  <a:lnTo>
                    <a:pt x="374" y="218"/>
                  </a:lnTo>
                  <a:lnTo>
                    <a:pt x="386" y="212"/>
                  </a:lnTo>
                  <a:lnTo>
                    <a:pt x="380" y="206"/>
                  </a:lnTo>
                  <a:lnTo>
                    <a:pt x="382" y="206"/>
                  </a:lnTo>
                  <a:lnTo>
                    <a:pt x="396" y="210"/>
                  </a:lnTo>
                  <a:lnTo>
                    <a:pt x="380" y="216"/>
                  </a:lnTo>
                  <a:lnTo>
                    <a:pt x="376" y="224"/>
                  </a:lnTo>
                  <a:lnTo>
                    <a:pt x="378" y="224"/>
                  </a:lnTo>
                  <a:lnTo>
                    <a:pt x="370" y="234"/>
                  </a:lnTo>
                  <a:lnTo>
                    <a:pt x="384" y="264"/>
                  </a:lnTo>
                  <a:lnTo>
                    <a:pt x="382" y="266"/>
                  </a:lnTo>
                  <a:lnTo>
                    <a:pt x="386" y="272"/>
                  </a:lnTo>
                  <a:lnTo>
                    <a:pt x="376" y="272"/>
                  </a:lnTo>
                  <a:lnTo>
                    <a:pt x="376" y="276"/>
                  </a:lnTo>
                  <a:lnTo>
                    <a:pt x="370" y="268"/>
                  </a:lnTo>
                  <a:lnTo>
                    <a:pt x="380" y="266"/>
                  </a:lnTo>
                  <a:lnTo>
                    <a:pt x="376" y="252"/>
                  </a:lnTo>
                  <a:lnTo>
                    <a:pt x="366" y="248"/>
                  </a:lnTo>
                  <a:lnTo>
                    <a:pt x="364" y="238"/>
                  </a:lnTo>
                  <a:lnTo>
                    <a:pt x="360" y="238"/>
                  </a:lnTo>
                  <a:lnTo>
                    <a:pt x="360" y="238"/>
                  </a:lnTo>
                  <a:lnTo>
                    <a:pt x="358" y="232"/>
                  </a:lnTo>
                  <a:lnTo>
                    <a:pt x="344" y="232"/>
                  </a:lnTo>
                  <a:lnTo>
                    <a:pt x="336" y="216"/>
                  </a:lnTo>
                  <a:lnTo>
                    <a:pt x="302" y="234"/>
                  </a:lnTo>
                  <a:lnTo>
                    <a:pt x="250" y="232"/>
                  </a:lnTo>
                  <a:lnTo>
                    <a:pt x="236" y="224"/>
                  </a:lnTo>
                  <a:lnTo>
                    <a:pt x="240" y="222"/>
                  </a:lnTo>
                  <a:lnTo>
                    <a:pt x="240" y="214"/>
                  </a:lnTo>
                  <a:lnTo>
                    <a:pt x="256" y="210"/>
                  </a:lnTo>
                  <a:lnTo>
                    <a:pt x="264" y="210"/>
                  </a:lnTo>
                  <a:lnTo>
                    <a:pt x="260" y="192"/>
                  </a:lnTo>
                  <a:lnTo>
                    <a:pt x="240" y="170"/>
                  </a:lnTo>
                  <a:lnTo>
                    <a:pt x="216" y="168"/>
                  </a:lnTo>
                  <a:lnTo>
                    <a:pt x="220" y="176"/>
                  </a:lnTo>
                  <a:lnTo>
                    <a:pt x="206" y="172"/>
                  </a:lnTo>
                  <a:lnTo>
                    <a:pt x="148" y="148"/>
                  </a:lnTo>
                  <a:lnTo>
                    <a:pt x="116" y="126"/>
                  </a:lnTo>
                  <a:lnTo>
                    <a:pt x="90" y="126"/>
                  </a:lnTo>
                  <a:lnTo>
                    <a:pt x="82" y="148"/>
                  </a:lnTo>
                  <a:lnTo>
                    <a:pt x="68" y="148"/>
                  </a:lnTo>
                  <a:lnTo>
                    <a:pt x="78" y="130"/>
                  </a:lnTo>
                  <a:lnTo>
                    <a:pt x="68" y="130"/>
                  </a:lnTo>
                  <a:lnTo>
                    <a:pt x="68" y="108"/>
                  </a:lnTo>
                  <a:lnTo>
                    <a:pt x="56" y="108"/>
                  </a:lnTo>
                  <a:lnTo>
                    <a:pt x="60" y="116"/>
                  </a:lnTo>
                  <a:lnTo>
                    <a:pt x="58" y="114"/>
                  </a:lnTo>
                  <a:lnTo>
                    <a:pt x="42" y="140"/>
                  </a:lnTo>
                  <a:lnTo>
                    <a:pt x="46" y="142"/>
                  </a:lnTo>
                  <a:lnTo>
                    <a:pt x="42" y="146"/>
                  </a:lnTo>
                  <a:lnTo>
                    <a:pt x="36" y="148"/>
                  </a:lnTo>
                  <a:lnTo>
                    <a:pt x="24" y="132"/>
                  </a:lnTo>
                  <a:lnTo>
                    <a:pt x="14" y="100"/>
                  </a:lnTo>
                  <a:lnTo>
                    <a:pt x="0" y="86"/>
                  </a:lnTo>
                  <a:lnTo>
                    <a:pt x="0" y="840"/>
                  </a:lnTo>
                  <a:close/>
                  <a:moveTo>
                    <a:pt x="96" y="966"/>
                  </a:moveTo>
                  <a:lnTo>
                    <a:pt x="102" y="956"/>
                  </a:lnTo>
                  <a:lnTo>
                    <a:pt x="102" y="948"/>
                  </a:lnTo>
                  <a:lnTo>
                    <a:pt x="86" y="944"/>
                  </a:lnTo>
                  <a:lnTo>
                    <a:pt x="90" y="942"/>
                  </a:lnTo>
                  <a:lnTo>
                    <a:pt x="80" y="922"/>
                  </a:lnTo>
                  <a:lnTo>
                    <a:pt x="62" y="910"/>
                  </a:lnTo>
                  <a:lnTo>
                    <a:pt x="46" y="884"/>
                  </a:lnTo>
                  <a:lnTo>
                    <a:pt x="60" y="886"/>
                  </a:lnTo>
                  <a:lnTo>
                    <a:pt x="58" y="894"/>
                  </a:lnTo>
                  <a:lnTo>
                    <a:pt x="60" y="900"/>
                  </a:lnTo>
                  <a:lnTo>
                    <a:pt x="70" y="906"/>
                  </a:lnTo>
                  <a:lnTo>
                    <a:pt x="78" y="904"/>
                  </a:lnTo>
                  <a:lnTo>
                    <a:pt x="78" y="904"/>
                  </a:lnTo>
                  <a:lnTo>
                    <a:pt x="80" y="906"/>
                  </a:lnTo>
                  <a:lnTo>
                    <a:pt x="80" y="920"/>
                  </a:lnTo>
                  <a:lnTo>
                    <a:pt x="86" y="912"/>
                  </a:lnTo>
                  <a:lnTo>
                    <a:pt x="86" y="920"/>
                  </a:lnTo>
                  <a:lnTo>
                    <a:pt x="90" y="920"/>
                  </a:lnTo>
                  <a:lnTo>
                    <a:pt x="90" y="920"/>
                  </a:lnTo>
                  <a:lnTo>
                    <a:pt x="92" y="924"/>
                  </a:lnTo>
                  <a:lnTo>
                    <a:pt x="90" y="924"/>
                  </a:lnTo>
                  <a:lnTo>
                    <a:pt x="96" y="928"/>
                  </a:lnTo>
                  <a:lnTo>
                    <a:pt x="96" y="928"/>
                  </a:lnTo>
                  <a:lnTo>
                    <a:pt x="96" y="928"/>
                  </a:lnTo>
                  <a:lnTo>
                    <a:pt x="104" y="934"/>
                  </a:lnTo>
                  <a:lnTo>
                    <a:pt x="98" y="942"/>
                  </a:lnTo>
                  <a:lnTo>
                    <a:pt x="104" y="946"/>
                  </a:lnTo>
                  <a:lnTo>
                    <a:pt x="104" y="956"/>
                  </a:lnTo>
                  <a:lnTo>
                    <a:pt x="96" y="966"/>
                  </a:lnTo>
                  <a:close/>
                  <a:moveTo>
                    <a:pt x="402" y="208"/>
                  </a:moveTo>
                  <a:lnTo>
                    <a:pt x="402" y="208"/>
                  </a:lnTo>
                  <a:lnTo>
                    <a:pt x="404" y="198"/>
                  </a:lnTo>
                  <a:lnTo>
                    <a:pt x="406" y="198"/>
                  </a:lnTo>
                  <a:lnTo>
                    <a:pt x="402" y="208"/>
                  </a:lnTo>
                  <a:close/>
                  <a:moveTo>
                    <a:pt x="1484" y="2012"/>
                  </a:moveTo>
                  <a:lnTo>
                    <a:pt x="1481" y="2020"/>
                  </a:lnTo>
                  <a:lnTo>
                    <a:pt x="1481" y="2014"/>
                  </a:lnTo>
                  <a:lnTo>
                    <a:pt x="1484" y="2012"/>
                  </a:lnTo>
                  <a:close/>
                  <a:moveTo>
                    <a:pt x="1453" y="2002"/>
                  </a:moveTo>
                  <a:lnTo>
                    <a:pt x="1453" y="2000"/>
                  </a:lnTo>
                  <a:lnTo>
                    <a:pt x="1453" y="2002"/>
                  </a:lnTo>
                  <a:lnTo>
                    <a:pt x="1453" y="2002"/>
                  </a:lnTo>
                  <a:close/>
                  <a:moveTo>
                    <a:pt x="1457" y="2014"/>
                  </a:moveTo>
                  <a:lnTo>
                    <a:pt x="1457" y="2014"/>
                  </a:lnTo>
                  <a:lnTo>
                    <a:pt x="1459" y="2014"/>
                  </a:lnTo>
                  <a:lnTo>
                    <a:pt x="1457" y="2014"/>
                  </a:lnTo>
                  <a:close/>
                  <a:moveTo>
                    <a:pt x="1457" y="1976"/>
                  </a:moveTo>
                  <a:lnTo>
                    <a:pt x="1459" y="1982"/>
                  </a:lnTo>
                  <a:lnTo>
                    <a:pt x="1465" y="1984"/>
                  </a:lnTo>
                  <a:lnTo>
                    <a:pt x="1461" y="1984"/>
                  </a:lnTo>
                  <a:lnTo>
                    <a:pt x="1457" y="1986"/>
                  </a:lnTo>
                  <a:lnTo>
                    <a:pt x="1457" y="1984"/>
                  </a:lnTo>
                  <a:lnTo>
                    <a:pt x="1457" y="1984"/>
                  </a:lnTo>
                  <a:lnTo>
                    <a:pt x="1455" y="1980"/>
                  </a:lnTo>
                  <a:lnTo>
                    <a:pt x="1451" y="1982"/>
                  </a:lnTo>
                  <a:lnTo>
                    <a:pt x="1457" y="1976"/>
                  </a:lnTo>
                  <a:close/>
                  <a:moveTo>
                    <a:pt x="1453" y="1994"/>
                  </a:moveTo>
                  <a:lnTo>
                    <a:pt x="1453" y="1996"/>
                  </a:lnTo>
                  <a:lnTo>
                    <a:pt x="1451" y="1994"/>
                  </a:lnTo>
                  <a:lnTo>
                    <a:pt x="1451" y="1996"/>
                  </a:lnTo>
                  <a:lnTo>
                    <a:pt x="1453" y="1994"/>
                  </a:lnTo>
                  <a:close/>
                  <a:moveTo>
                    <a:pt x="1445" y="2000"/>
                  </a:moveTo>
                  <a:lnTo>
                    <a:pt x="1443" y="2000"/>
                  </a:lnTo>
                  <a:lnTo>
                    <a:pt x="1443" y="1994"/>
                  </a:lnTo>
                  <a:lnTo>
                    <a:pt x="1445" y="2000"/>
                  </a:lnTo>
                  <a:close/>
                  <a:moveTo>
                    <a:pt x="1059" y="1786"/>
                  </a:moveTo>
                  <a:lnTo>
                    <a:pt x="1059" y="1788"/>
                  </a:lnTo>
                  <a:lnTo>
                    <a:pt x="1067" y="1798"/>
                  </a:lnTo>
                  <a:lnTo>
                    <a:pt x="1067" y="1804"/>
                  </a:lnTo>
                  <a:lnTo>
                    <a:pt x="1061" y="1810"/>
                  </a:lnTo>
                  <a:lnTo>
                    <a:pt x="1055" y="1800"/>
                  </a:lnTo>
                  <a:lnTo>
                    <a:pt x="1055" y="1794"/>
                  </a:lnTo>
                  <a:lnTo>
                    <a:pt x="1059" y="1786"/>
                  </a:lnTo>
                  <a:close/>
                  <a:moveTo>
                    <a:pt x="575" y="236"/>
                  </a:moveTo>
                  <a:lnTo>
                    <a:pt x="575" y="238"/>
                  </a:lnTo>
                  <a:lnTo>
                    <a:pt x="561" y="232"/>
                  </a:lnTo>
                  <a:lnTo>
                    <a:pt x="561" y="232"/>
                  </a:lnTo>
                  <a:lnTo>
                    <a:pt x="575" y="228"/>
                  </a:lnTo>
                  <a:lnTo>
                    <a:pt x="575" y="236"/>
                  </a:lnTo>
                  <a:close/>
                  <a:moveTo>
                    <a:pt x="1275" y="790"/>
                  </a:moveTo>
                  <a:lnTo>
                    <a:pt x="1277" y="790"/>
                  </a:lnTo>
                  <a:lnTo>
                    <a:pt x="1281" y="780"/>
                  </a:lnTo>
                  <a:lnTo>
                    <a:pt x="1299" y="776"/>
                  </a:lnTo>
                  <a:lnTo>
                    <a:pt x="1275" y="792"/>
                  </a:lnTo>
                  <a:lnTo>
                    <a:pt x="1275" y="790"/>
                  </a:lnTo>
                  <a:close/>
                  <a:moveTo>
                    <a:pt x="1035" y="1134"/>
                  </a:moveTo>
                  <a:lnTo>
                    <a:pt x="1043" y="1134"/>
                  </a:lnTo>
                  <a:lnTo>
                    <a:pt x="1031" y="1138"/>
                  </a:lnTo>
                  <a:lnTo>
                    <a:pt x="1035" y="1134"/>
                  </a:lnTo>
                  <a:close/>
                  <a:moveTo>
                    <a:pt x="1015" y="1148"/>
                  </a:moveTo>
                  <a:lnTo>
                    <a:pt x="1015" y="1148"/>
                  </a:lnTo>
                  <a:lnTo>
                    <a:pt x="1013" y="1148"/>
                  </a:lnTo>
                  <a:lnTo>
                    <a:pt x="1015" y="1148"/>
                  </a:lnTo>
                  <a:close/>
                  <a:moveTo>
                    <a:pt x="805" y="1016"/>
                  </a:moveTo>
                  <a:lnTo>
                    <a:pt x="805" y="1024"/>
                  </a:lnTo>
                  <a:lnTo>
                    <a:pt x="795" y="1026"/>
                  </a:lnTo>
                  <a:lnTo>
                    <a:pt x="795" y="1030"/>
                  </a:lnTo>
                  <a:lnTo>
                    <a:pt x="795" y="1028"/>
                  </a:lnTo>
                  <a:lnTo>
                    <a:pt x="781" y="1044"/>
                  </a:lnTo>
                  <a:lnTo>
                    <a:pt x="775" y="1072"/>
                  </a:lnTo>
                  <a:lnTo>
                    <a:pt x="781" y="1086"/>
                  </a:lnTo>
                  <a:lnTo>
                    <a:pt x="781" y="1098"/>
                  </a:lnTo>
                  <a:lnTo>
                    <a:pt x="773" y="1114"/>
                  </a:lnTo>
                  <a:lnTo>
                    <a:pt x="765" y="1120"/>
                  </a:lnTo>
                  <a:lnTo>
                    <a:pt x="761" y="1116"/>
                  </a:lnTo>
                  <a:lnTo>
                    <a:pt x="755" y="1106"/>
                  </a:lnTo>
                  <a:lnTo>
                    <a:pt x="755" y="1084"/>
                  </a:lnTo>
                  <a:lnTo>
                    <a:pt x="763" y="1050"/>
                  </a:lnTo>
                  <a:lnTo>
                    <a:pt x="771" y="1032"/>
                  </a:lnTo>
                  <a:lnTo>
                    <a:pt x="767" y="1024"/>
                  </a:lnTo>
                  <a:lnTo>
                    <a:pt x="767" y="1022"/>
                  </a:lnTo>
                  <a:lnTo>
                    <a:pt x="773" y="1018"/>
                  </a:lnTo>
                  <a:lnTo>
                    <a:pt x="773" y="1022"/>
                  </a:lnTo>
                  <a:lnTo>
                    <a:pt x="801" y="1010"/>
                  </a:lnTo>
                  <a:lnTo>
                    <a:pt x="809" y="1016"/>
                  </a:lnTo>
                  <a:lnTo>
                    <a:pt x="805" y="1016"/>
                  </a:lnTo>
                  <a:close/>
                  <a:moveTo>
                    <a:pt x="755" y="1042"/>
                  </a:moveTo>
                  <a:lnTo>
                    <a:pt x="763" y="1030"/>
                  </a:lnTo>
                  <a:lnTo>
                    <a:pt x="759" y="1040"/>
                  </a:lnTo>
                  <a:lnTo>
                    <a:pt x="755" y="1042"/>
                  </a:lnTo>
                  <a:close/>
                  <a:moveTo>
                    <a:pt x="995" y="1184"/>
                  </a:moveTo>
                  <a:lnTo>
                    <a:pt x="997" y="1194"/>
                  </a:lnTo>
                  <a:lnTo>
                    <a:pt x="991" y="1180"/>
                  </a:lnTo>
                  <a:lnTo>
                    <a:pt x="995" y="1184"/>
                  </a:lnTo>
                  <a:close/>
                  <a:moveTo>
                    <a:pt x="975" y="1224"/>
                  </a:moveTo>
                  <a:lnTo>
                    <a:pt x="977" y="1234"/>
                  </a:lnTo>
                  <a:lnTo>
                    <a:pt x="975" y="1234"/>
                  </a:lnTo>
                  <a:lnTo>
                    <a:pt x="971" y="1220"/>
                  </a:lnTo>
                  <a:lnTo>
                    <a:pt x="975" y="1216"/>
                  </a:lnTo>
                  <a:lnTo>
                    <a:pt x="971" y="1212"/>
                  </a:lnTo>
                  <a:lnTo>
                    <a:pt x="975" y="1216"/>
                  </a:lnTo>
                  <a:lnTo>
                    <a:pt x="973" y="1208"/>
                  </a:lnTo>
                  <a:lnTo>
                    <a:pt x="969" y="1200"/>
                  </a:lnTo>
                  <a:lnTo>
                    <a:pt x="969" y="1192"/>
                  </a:lnTo>
                  <a:lnTo>
                    <a:pt x="971" y="1192"/>
                  </a:lnTo>
                  <a:lnTo>
                    <a:pt x="969" y="1202"/>
                  </a:lnTo>
                  <a:lnTo>
                    <a:pt x="981" y="1214"/>
                  </a:lnTo>
                  <a:lnTo>
                    <a:pt x="975" y="1224"/>
                  </a:lnTo>
                  <a:close/>
                  <a:moveTo>
                    <a:pt x="969" y="1190"/>
                  </a:moveTo>
                  <a:lnTo>
                    <a:pt x="969" y="1184"/>
                  </a:lnTo>
                  <a:lnTo>
                    <a:pt x="973" y="1180"/>
                  </a:lnTo>
                  <a:lnTo>
                    <a:pt x="969" y="1190"/>
                  </a:lnTo>
                  <a:close/>
                  <a:moveTo>
                    <a:pt x="917" y="1072"/>
                  </a:moveTo>
                  <a:lnTo>
                    <a:pt x="937" y="1066"/>
                  </a:lnTo>
                  <a:lnTo>
                    <a:pt x="961" y="1068"/>
                  </a:lnTo>
                  <a:lnTo>
                    <a:pt x="959" y="1062"/>
                  </a:lnTo>
                  <a:lnTo>
                    <a:pt x="959" y="1062"/>
                  </a:lnTo>
                  <a:lnTo>
                    <a:pt x="969" y="1058"/>
                  </a:lnTo>
                  <a:lnTo>
                    <a:pt x="965" y="1060"/>
                  </a:lnTo>
                  <a:lnTo>
                    <a:pt x="971" y="1064"/>
                  </a:lnTo>
                  <a:lnTo>
                    <a:pt x="969" y="1066"/>
                  </a:lnTo>
                  <a:lnTo>
                    <a:pt x="971" y="1072"/>
                  </a:lnTo>
                  <a:lnTo>
                    <a:pt x="959" y="1078"/>
                  </a:lnTo>
                  <a:lnTo>
                    <a:pt x="935" y="1074"/>
                  </a:lnTo>
                  <a:lnTo>
                    <a:pt x="919" y="1080"/>
                  </a:lnTo>
                  <a:lnTo>
                    <a:pt x="911" y="1080"/>
                  </a:lnTo>
                  <a:lnTo>
                    <a:pt x="917" y="1072"/>
                  </a:lnTo>
                  <a:close/>
                  <a:moveTo>
                    <a:pt x="915" y="1096"/>
                  </a:moveTo>
                  <a:lnTo>
                    <a:pt x="901" y="1106"/>
                  </a:lnTo>
                  <a:lnTo>
                    <a:pt x="867" y="1122"/>
                  </a:lnTo>
                  <a:lnTo>
                    <a:pt x="845" y="1122"/>
                  </a:lnTo>
                  <a:lnTo>
                    <a:pt x="841" y="1120"/>
                  </a:lnTo>
                  <a:lnTo>
                    <a:pt x="843" y="1116"/>
                  </a:lnTo>
                  <a:lnTo>
                    <a:pt x="855" y="1116"/>
                  </a:lnTo>
                  <a:lnTo>
                    <a:pt x="879" y="1100"/>
                  </a:lnTo>
                  <a:lnTo>
                    <a:pt x="891" y="1102"/>
                  </a:lnTo>
                  <a:lnTo>
                    <a:pt x="899" y="1096"/>
                  </a:lnTo>
                  <a:lnTo>
                    <a:pt x="915" y="1096"/>
                  </a:lnTo>
                  <a:close/>
                  <a:moveTo>
                    <a:pt x="849" y="1102"/>
                  </a:moveTo>
                  <a:lnTo>
                    <a:pt x="851" y="1102"/>
                  </a:lnTo>
                  <a:lnTo>
                    <a:pt x="851" y="1102"/>
                  </a:lnTo>
                  <a:lnTo>
                    <a:pt x="849" y="1102"/>
                  </a:lnTo>
                  <a:close/>
                  <a:moveTo>
                    <a:pt x="825" y="1004"/>
                  </a:moveTo>
                  <a:lnTo>
                    <a:pt x="857" y="1010"/>
                  </a:lnTo>
                  <a:lnTo>
                    <a:pt x="841" y="1010"/>
                  </a:lnTo>
                  <a:lnTo>
                    <a:pt x="841" y="1014"/>
                  </a:lnTo>
                  <a:lnTo>
                    <a:pt x="865" y="1024"/>
                  </a:lnTo>
                  <a:lnTo>
                    <a:pt x="869" y="1020"/>
                  </a:lnTo>
                  <a:lnTo>
                    <a:pt x="867" y="1012"/>
                  </a:lnTo>
                  <a:lnTo>
                    <a:pt x="885" y="1014"/>
                  </a:lnTo>
                  <a:lnTo>
                    <a:pt x="897" y="1028"/>
                  </a:lnTo>
                  <a:lnTo>
                    <a:pt x="897" y="1034"/>
                  </a:lnTo>
                  <a:lnTo>
                    <a:pt x="899" y="1036"/>
                  </a:lnTo>
                  <a:lnTo>
                    <a:pt x="897" y="1036"/>
                  </a:lnTo>
                  <a:lnTo>
                    <a:pt x="897" y="1044"/>
                  </a:lnTo>
                  <a:lnTo>
                    <a:pt x="887" y="1040"/>
                  </a:lnTo>
                  <a:lnTo>
                    <a:pt x="885" y="1042"/>
                  </a:lnTo>
                  <a:lnTo>
                    <a:pt x="885" y="1034"/>
                  </a:lnTo>
                  <a:lnTo>
                    <a:pt x="881" y="1034"/>
                  </a:lnTo>
                  <a:lnTo>
                    <a:pt x="879" y="1028"/>
                  </a:lnTo>
                  <a:lnTo>
                    <a:pt x="865" y="1026"/>
                  </a:lnTo>
                  <a:lnTo>
                    <a:pt x="871" y="1042"/>
                  </a:lnTo>
                  <a:lnTo>
                    <a:pt x="865" y="1058"/>
                  </a:lnTo>
                  <a:lnTo>
                    <a:pt x="865" y="1078"/>
                  </a:lnTo>
                  <a:lnTo>
                    <a:pt x="855" y="1082"/>
                  </a:lnTo>
                  <a:lnTo>
                    <a:pt x="847" y="1058"/>
                  </a:lnTo>
                  <a:lnTo>
                    <a:pt x="845" y="1058"/>
                  </a:lnTo>
                  <a:lnTo>
                    <a:pt x="837" y="1062"/>
                  </a:lnTo>
                  <a:lnTo>
                    <a:pt x="831" y="1068"/>
                  </a:lnTo>
                  <a:lnTo>
                    <a:pt x="841" y="1052"/>
                  </a:lnTo>
                  <a:lnTo>
                    <a:pt x="837" y="1026"/>
                  </a:lnTo>
                  <a:lnTo>
                    <a:pt x="817" y="1016"/>
                  </a:lnTo>
                  <a:lnTo>
                    <a:pt x="813" y="1016"/>
                  </a:lnTo>
                  <a:lnTo>
                    <a:pt x="815" y="1012"/>
                  </a:lnTo>
                  <a:lnTo>
                    <a:pt x="831" y="1012"/>
                  </a:lnTo>
                  <a:lnTo>
                    <a:pt x="825" y="1004"/>
                  </a:lnTo>
                  <a:close/>
                  <a:moveTo>
                    <a:pt x="689" y="978"/>
                  </a:moveTo>
                  <a:lnTo>
                    <a:pt x="719" y="958"/>
                  </a:lnTo>
                  <a:lnTo>
                    <a:pt x="727" y="952"/>
                  </a:lnTo>
                  <a:lnTo>
                    <a:pt x="733" y="944"/>
                  </a:lnTo>
                  <a:lnTo>
                    <a:pt x="735" y="950"/>
                  </a:lnTo>
                  <a:lnTo>
                    <a:pt x="741" y="942"/>
                  </a:lnTo>
                  <a:lnTo>
                    <a:pt x="741" y="942"/>
                  </a:lnTo>
                  <a:lnTo>
                    <a:pt x="745" y="942"/>
                  </a:lnTo>
                  <a:lnTo>
                    <a:pt x="751" y="930"/>
                  </a:lnTo>
                  <a:lnTo>
                    <a:pt x="759" y="932"/>
                  </a:lnTo>
                  <a:lnTo>
                    <a:pt x="765" y="946"/>
                  </a:lnTo>
                  <a:lnTo>
                    <a:pt x="771" y="946"/>
                  </a:lnTo>
                  <a:lnTo>
                    <a:pt x="771" y="934"/>
                  </a:lnTo>
                  <a:lnTo>
                    <a:pt x="779" y="936"/>
                  </a:lnTo>
                  <a:lnTo>
                    <a:pt x="791" y="958"/>
                  </a:lnTo>
                  <a:lnTo>
                    <a:pt x="805" y="958"/>
                  </a:lnTo>
                  <a:lnTo>
                    <a:pt x="805" y="966"/>
                  </a:lnTo>
                  <a:lnTo>
                    <a:pt x="809" y="974"/>
                  </a:lnTo>
                  <a:lnTo>
                    <a:pt x="809" y="986"/>
                  </a:lnTo>
                  <a:lnTo>
                    <a:pt x="815" y="988"/>
                  </a:lnTo>
                  <a:lnTo>
                    <a:pt x="813" y="994"/>
                  </a:lnTo>
                  <a:lnTo>
                    <a:pt x="807" y="992"/>
                  </a:lnTo>
                  <a:lnTo>
                    <a:pt x="805" y="986"/>
                  </a:lnTo>
                  <a:lnTo>
                    <a:pt x="783" y="988"/>
                  </a:lnTo>
                  <a:lnTo>
                    <a:pt x="773" y="996"/>
                  </a:lnTo>
                  <a:lnTo>
                    <a:pt x="763" y="994"/>
                  </a:lnTo>
                  <a:lnTo>
                    <a:pt x="751" y="982"/>
                  </a:lnTo>
                  <a:lnTo>
                    <a:pt x="743" y="986"/>
                  </a:lnTo>
                  <a:lnTo>
                    <a:pt x="743" y="984"/>
                  </a:lnTo>
                  <a:lnTo>
                    <a:pt x="755" y="972"/>
                  </a:lnTo>
                  <a:lnTo>
                    <a:pt x="753" y="968"/>
                  </a:lnTo>
                  <a:lnTo>
                    <a:pt x="709" y="990"/>
                  </a:lnTo>
                  <a:lnTo>
                    <a:pt x="699" y="992"/>
                  </a:lnTo>
                  <a:lnTo>
                    <a:pt x="697" y="982"/>
                  </a:lnTo>
                  <a:lnTo>
                    <a:pt x="683" y="988"/>
                  </a:lnTo>
                  <a:lnTo>
                    <a:pt x="689" y="978"/>
                  </a:lnTo>
                  <a:close/>
                  <a:moveTo>
                    <a:pt x="713" y="326"/>
                  </a:moveTo>
                  <a:lnTo>
                    <a:pt x="735" y="334"/>
                  </a:lnTo>
                  <a:lnTo>
                    <a:pt x="747" y="348"/>
                  </a:lnTo>
                  <a:lnTo>
                    <a:pt x="731" y="346"/>
                  </a:lnTo>
                  <a:lnTo>
                    <a:pt x="711" y="326"/>
                  </a:lnTo>
                  <a:lnTo>
                    <a:pt x="713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93" name="Freeform 136"/>
            <p:cNvSpPr>
              <a:spLocks noEditPoints="1"/>
            </p:cNvSpPr>
            <p:nvPr userDrawn="1"/>
          </p:nvSpPr>
          <p:spPr bwMode="black">
            <a:xfrm>
              <a:off x="3282950" y="0"/>
              <a:ext cx="5861050" cy="4251325"/>
            </a:xfrm>
            <a:custGeom>
              <a:avLst/>
              <a:gdLst>
                <a:gd name="T0" fmla="*/ 3153 w 3692"/>
                <a:gd name="T1" fmla="*/ 0 h 2678"/>
                <a:gd name="T2" fmla="*/ 1786 w 3692"/>
                <a:gd name="T3" fmla="*/ 0 h 2678"/>
                <a:gd name="T4" fmla="*/ 1652 w 3692"/>
                <a:gd name="T5" fmla="*/ 290 h 2678"/>
                <a:gd name="T6" fmla="*/ 1540 w 3692"/>
                <a:gd name="T7" fmla="*/ 140 h 2678"/>
                <a:gd name="T8" fmla="*/ 1321 w 3692"/>
                <a:gd name="T9" fmla="*/ 196 h 2678"/>
                <a:gd name="T10" fmla="*/ 1041 w 3692"/>
                <a:gd name="T11" fmla="*/ 414 h 2678"/>
                <a:gd name="T12" fmla="*/ 915 w 3692"/>
                <a:gd name="T13" fmla="*/ 128 h 2678"/>
                <a:gd name="T14" fmla="*/ 759 w 3692"/>
                <a:gd name="T15" fmla="*/ 106 h 2678"/>
                <a:gd name="T16" fmla="*/ 651 w 3692"/>
                <a:gd name="T17" fmla="*/ 150 h 2678"/>
                <a:gd name="T18" fmla="*/ 621 w 3692"/>
                <a:gd name="T19" fmla="*/ 226 h 2678"/>
                <a:gd name="T20" fmla="*/ 473 w 3692"/>
                <a:gd name="T21" fmla="*/ 462 h 2678"/>
                <a:gd name="T22" fmla="*/ 435 w 3692"/>
                <a:gd name="T23" fmla="*/ 614 h 2678"/>
                <a:gd name="T24" fmla="*/ 553 w 3692"/>
                <a:gd name="T25" fmla="*/ 742 h 2678"/>
                <a:gd name="T26" fmla="*/ 493 w 3692"/>
                <a:gd name="T27" fmla="*/ 778 h 2678"/>
                <a:gd name="T28" fmla="*/ 250 w 3692"/>
                <a:gd name="T29" fmla="*/ 948 h 2678"/>
                <a:gd name="T30" fmla="*/ 236 w 3692"/>
                <a:gd name="T31" fmla="*/ 1258 h 2678"/>
                <a:gd name="T32" fmla="*/ 18 w 3692"/>
                <a:gd name="T33" fmla="*/ 1734 h 2678"/>
                <a:gd name="T34" fmla="*/ 362 w 3692"/>
                <a:gd name="T35" fmla="*/ 1870 h 2678"/>
                <a:gd name="T36" fmla="*/ 563 w 3692"/>
                <a:gd name="T37" fmla="*/ 2098 h 2678"/>
                <a:gd name="T38" fmla="*/ 685 w 3692"/>
                <a:gd name="T39" fmla="*/ 2664 h 2678"/>
                <a:gd name="T40" fmla="*/ 1027 w 3692"/>
                <a:gd name="T41" fmla="*/ 2330 h 2678"/>
                <a:gd name="T42" fmla="*/ 1257 w 3692"/>
                <a:gd name="T43" fmla="*/ 1876 h 2678"/>
                <a:gd name="T44" fmla="*/ 1317 w 3692"/>
                <a:gd name="T45" fmla="*/ 1688 h 2678"/>
                <a:gd name="T46" fmla="*/ 1285 w 3692"/>
                <a:gd name="T47" fmla="*/ 1486 h 2678"/>
                <a:gd name="T48" fmla="*/ 1402 w 3692"/>
                <a:gd name="T49" fmla="*/ 1460 h 2678"/>
                <a:gd name="T50" fmla="*/ 1736 w 3692"/>
                <a:gd name="T51" fmla="*/ 1724 h 2678"/>
                <a:gd name="T52" fmla="*/ 2016 w 3692"/>
                <a:gd name="T53" fmla="*/ 1564 h 2678"/>
                <a:gd name="T54" fmla="*/ 2184 w 3692"/>
                <a:gd name="T55" fmla="*/ 1788 h 2678"/>
                <a:gd name="T56" fmla="*/ 2266 w 3692"/>
                <a:gd name="T57" fmla="*/ 1764 h 2678"/>
                <a:gd name="T58" fmla="*/ 2371 w 3692"/>
                <a:gd name="T59" fmla="*/ 1570 h 2678"/>
                <a:gd name="T60" fmla="*/ 2555 w 3692"/>
                <a:gd name="T61" fmla="*/ 1510 h 2678"/>
                <a:gd name="T62" fmla="*/ 2581 w 3692"/>
                <a:gd name="T63" fmla="*/ 1230 h 2678"/>
                <a:gd name="T64" fmla="*/ 2713 w 3692"/>
                <a:gd name="T65" fmla="*/ 1262 h 2678"/>
                <a:gd name="T66" fmla="*/ 2931 w 3692"/>
                <a:gd name="T67" fmla="*/ 1006 h 2678"/>
                <a:gd name="T68" fmla="*/ 3011 w 3692"/>
                <a:gd name="T69" fmla="*/ 790 h 2678"/>
                <a:gd name="T70" fmla="*/ 3087 w 3692"/>
                <a:gd name="T71" fmla="*/ 592 h 2678"/>
                <a:gd name="T72" fmla="*/ 3392 w 3692"/>
                <a:gd name="T73" fmla="*/ 506 h 2678"/>
                <a:gd name="T74" fmla="*/ 3388 w 3692"/>
                <a:gd name="T75" fmla="*/ 704 h 2678"/>
                <a:gd name="T76" fmla="*/ 3666 w 3692"/>
                <a:gd name="T77" fmla="*/ 468 h 2678"/>
                <a:gd name="T78" fmla="*/ 1027 w 3692"/>
                <a:gd name="T79" fmla="*/ 1020 h 2678"/>
                <a:gd name="T80" fmla="*/ 1015 w 3692"/>
                <a:gd name="T81" fmla="*/ 1116 h 2678"/>
                <a:gd name="T82" fmla="*/ 879 w 3692"/>
                <a:gd name="T83" fmla="*/ 1138 h 2678"/>
                <a:gd name="T84" fmla="*/ 569 w 3692"/>
                <a:gd name="T85" fmla="*/ 728 h 2678"/>
                <a:gd name="T86" fmla="*/ 679 w 3692"/>
                <a:gd name="T87" fmla="*/ 598 h 2678"/>
                <a:gd name="T88" fmla="*/ 751 w 3692"/>
                <a:gd name="T89" fmla="*/ 434 h 2678"/>
                <a:gd name="T90" fmla="*/ 857 w 3692"/>
                <a:gd name="T91" fmla="*/ 584 h 2678"/>
                <a:gd name="T92" fmla="*/ 591 w 3692"/>
                <a:gd name="T93" fmla="*/ 758 h 2678"/>
                <a:gd name="T94" fmla="*/ 725 w 3692"/>
                <a:gd name="T95" fmla="*/ 738 h 2678"/>
                <a:gd name="T96" fmla="*/ 897 w 3692"/>
                <a:gd name="T97" fmla="*/ 2092 h 2678"/>
                <a:gd name="T98" fmla="*/ 665 w 3692"/>
                <a:gd name="T99" fmla="*/ 1370 h 2678"/>
                <a:gd name="T100" fmla="*/ 409 w 3692"/>
                <a:gd name="T101" fmla="*/ 1234 h 2678"/>
                <a:gd name="T102" fmla="*/ 579 w 3692"/>
                <a:gd name="T103" fmla="*/ 1134 h 2678"/>
                <a:gd name="T104" fmla="*/ 637 w 3692"/>
                <a:gd name="T105" fmla="*/ 1110 h 2678"/>
                <a:gd name="T106" fmla="*/ 697 w 3692"/>
                <a:gd name="T107" fmla="*/ 1148 h 2678"/>
                <a:gd name="T108" fmla="*/ 763 w 3692"/>
                <a:gd name="T109" fmla="*/ 1154 h 2678"/>
                <a:gd name="T110" fmla="*/ 849 w 3692"/>
                <a:gd name="T111" fmla="*/ 1230 h 2678"/>
                <a:gd name="T112" fmla="*/ 989 w 3692"/>
                <a:gd name="T113" fmla="*/ 1322 h 2678"/>
                <a:gd name="T114" fmla="*/ 987 w 3692"/>
                <a:gd name="T115" fmla="*/ 2246 h 2678"/>
                <a:gd name="T116" fmla="*/ 1039 w 3692"/>
                <a:gd name="T117" fmla="*/ 1620 h 2678"/>
                <a:gd name="T118" fmla="*/ 1145 w 3692"/>
                <a:gd name="T119" fmla="*/ 1740 h 2678"/>
                <a:gd name="T120" fmla="*/ 1333 w 3692"/>
                <a:gd name="T121" fmla="*/ 1168 h 2678"/>
                <a:gd name="T122" fmla="*/ 1215 w 3692"/>
                <a:gd name="T123" fmla="*/ 1046 h 2678"/>
                <a:gd name="T124" fmla="*/ 1884 w 3692"/>
                <a:gd name="T125" fmla="*/ 102 h 2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2" h="2678">
                  <a:moveTo>
                    <a:pt x="3688" y="386"/>
                  </a:moveTo>
                  <a:lnTo>
                    <a:pt x="3692" y="384"/>
                  </a:lnTo>
                  <a:lnTo>
                    <a:pt x="3692" y="152"/>
                  </a:lnTo>
                  <a:lnTo>
                    <a:pt x="3688" y="146"/>
                  </a:lnTo>
                  <a:lnTo>
                    <a:pt x="3644" y="122"/>
                  </a:lnTo>
                  <a:lnTo>
                    <a:pt x="3590" y="124"/>
                  </a:lnTo>
                  <a:lnTo>
                    <a:pt x="3544" y="112"/>
                  </a:lnTo>
                  <a:lnTo>
                    <a:pt x="3534" y="114"/>
                  </a:lnTo>
                  <a:lnTo>
                    <a:pt x="3534" y="130"/>
                  </a:lnTo>
                  <a:lnTo>
                    <a:pt x="3524" y="140"/>
                  </a:lnTo>
                  <a:lnTo>
                    <a:pt x="3538" y="142"/>
                  </a:lnTo>
                  <a:lnTo>
                    <a:pt x="3544" y="164"/>
                  </a:lnTo>
                  <a:lnTo>
                    <a:pt x="3526" y="180"/>
                  </a:lnTo>
                  <a:lnTo>
                    <a:pt x="3498" y="158"/>
                  </a:lnTo>
                  <a:lnTo>
                    <a:pt x="3496" y="140"/>
                  </a:lnTo>
                  <a:lnTo>
                    <a:pt x="3488" y="126"/>
                  </a:lnTo>
                  <a:lnTo>
                    <a:pt x="3468" y="142"/>
                  </a:lnTo>
                  <a:lnTo>
                    <a:pt x="3436" y="138"/>
                  </a:lnTo>
                  <a:lnTo>
                    <a:pt x="3416" y="126"/>
                  </a:lnTo>
                  <a:lnTo>
                    <a:pt x="3384" y="130"/>
                  </a:lnTo>
                  <a:lnTo>
                    <a:pt x="3366" y="144"/>
                  </a:lnTo>
                  <a:lnTo>
                    <a:pt x="3366" y="140"/>
                  </a:lnTo>
                  <a:lnTo>
                    <a:pt x="3338" y="126"/>
                  </a:lnTo>
                  <a:lnTo>
                    <a:pt x="3344" y="104"/>
                  </a:lnTo>
                  <a:lnTo>
                    <a:pt x="3342" y="92"/>
                  </a:lnTo>
                  <a:lnTo>
                    <a:pt x="3320" y="62"/>
                  </a:lnTo>
                  <a:lnTo>
                    <a:pt x="3241" y="60"/>
                  </a:lnTo>
                  <a:lnTo>
                    <a:pt x="3201" y="70"/>
                  </a:lnTo>
                  <a:lnTo>
                    <a:pt x="3191" y="62"/>
                  </a:lnTo>
                  <a:lnTo>
                    <a:pt x="3201" y="50"/>
                  </a:lnTo>
                  <a:lnTo>
                    <a:pt x="3185" y="32"/>
                  </a:lnTo>
                  <a:lnTo>
                    <a:pt x="3169" y="34"/>
                  </a:lnTo>
                  <a:lnTo>
                    <a:pt x="3159" y="22"/>
                  </a:lnTo>
                  <a:lnTo>
                    <a:pt x="3139" y="20"/>
                  </a:lnTo>
                  <a:lnTo>
                    <a:pt x="3145" y="10"/>
                  </a:lnTo>
                  <a:lnTo>
                    <a:pt x="3157" y="14"/>
                  </a:lnTo>
                  <a:lnTo>
                    <a:pt x="3153" y="0"/>
                  </a:lnTo>
                  <a:lnTo>
                    <a:pt x="2957" y="0"/>
                  </a:lnTo>
                  <a:lnTo>
                    <a:pt x="2961" y="10"/>
                  </a:lnTo>
                  <a:lnTo>
                    <a:pt x="2957" y="18"/>
                  </a:lnTo>
                  <a:lnTo>
                    <a:pt x="2961" y="30"/>
                  </a:lnTo>
                  <a:lnTo>
                    <a:pt x="2953" y="28"/>
                  </a:lnTo>
                  <a:lnTo>
                    <a:pt x="2949" y="32"/>
                  </a:lnTo>
                  <a:lnTo>
                    <a:pt x="2939" y="18"/>
                  </a:lnTo>
                  <a:lnTo>
                    <a:pt x="2929" y="26"/>
                  </a:lnTo>
                  <a:lnTo>
                    <a:pt x="2907" y="22"/>
                  </a:lnTo>
                  <a:lnTo>
                    <a:pt x="2899" y="28"/>
                  </a:lnTo>
                  <a:lnTo>
                    <a:pt x="2917" y="38"/>
                  </a:lnTo>
                  <a:lnTo>
                    <a:pt x="2925" y="32"/>
                  </a:lnTo>
                  <a:lnTo>
                    <a:pt x="2921" y="42"/>
                  </a:lnTo>
                  <a:lnTo>
                    <a:pt x="2931" y="44"/>
                  </a:lnTo>
                  <a:lnTo>
                    <a:pt x="2947" y="34"/>
                  </a:lnTo>
                  <a:lnTo>
                    <a:pt x="2927" y="50"/>
                  </a:lnTo>
                  <a:lnTo>
                    <a:pt x="2883" y="22"/>
                  </a:lnTo>
                  <a:lnTo>
                    <a:pt x="2869" y="22"/>
                  </a:lnTo>
                  <a:lnTo>
                    <a:pt x="2865" y="38"/>
                  </a:lnTo>
                  <a:lnTo>
                    <a:pt x="2847" y="34"/>
                  </a:lnTo>
                  <a:lnTo>
                    <a:pt x="2829" y="0"/>
                  </a:lnTo>
                  <a:lnTo>
                    <a:pt x="2827" y="0"/>
                  </a:lnTo>
                  <a:lnTo>
                    <a:pt x="2813" y="30"/>
                  </a:lnTo>
                  <a:lnTo>
                    <a:pt x="2813" y="50"/>
                  </a:lnTo>
                  <a:lnTo>
                    <a:pt x="2801" y="72"/>
                  </a:lnTo>
                  <a:lnTo>
                    <a:pt x="2797" y="64"/>
                  </a:lnTo>
                  <a:lnTo>
                    <a:pt x="2777" y="56"/>
                  </a:lnTo>
                  <a:lnTo>
                    <a:pt x="2761" y="18"/>
                  </a:lnTo>
                  <a:lnTo>
                    <a:pt x="2757" y="20"/>
                  </a:lnTo>
                  <a:lnTo>
                    <a:pt x="2755" y="8"/>
                  </a:lnTo>
                  <a:lnTo>
                    <a:pt x="2765" y="0"/>
                  </a:lnTo>
                  <a:lnTo>
                    <a:pt x="1878" y="0"/>
                  </a:lnTo>
                  <a:lnTo>
                    <a:pt x="1902" y="14"/>
                  </a:lnTo>
                  <a:lnTo>
                    <a:pt x="1902" y="20"/>
                  </a:lnTo>
                  <a:lnTo>
                    <a:pt x="1868" y="16"/>
                  </a:lnTo>
                  <a:lnTo>
                    <a:pt x="1856" y="0"/>
                  </a:lnTo>
                  <a:lnTo>
                    <a:pt x="1786" y="0"/>
                  </a:lnTo>
                  <a:lnTo>
                    <a:pt x="1786" y="0"/>
                  </a:lnTo>
                  <a:lnTo>
                    <a:pt x="1796" y="4"/>
                  </a:lnTo>
                  <a:lnTo>
                    <a:pt x="1784" y="16"/>
                  </a:lnTo>
                  <a:lnTo>
                    <a:pt x="1778" y="18"/>
                  </a:lnTo>
                  <a:lnTo>
                    <a:pt x="1770" y="2"/>
                  </a:lnTo>
                  <a:lnTo>
                    <a:pt x="1760" y="8"/>
                  </a:lnTo>
                  <a:lnTo>
                    <a:pt x="1766" y="30"/>
                  </a:lnTo>
                  <a:lnTo>
                    <a:pt x="1790" y="48"/>
                  </a:lnTo>
                  <a:lnTo>
                    <a:pt x="1798" y="44"/>
                  </a:lnTo>
                  <a:lnTo>
                    <a:pt x="1804" y="60"/>
                  </a:lnTo>
                  <a:lnTo>
                    <a:pt x="1752" y="40"/>
                  </a:lnTo>
                  <a:lnTo>
                    <a:pt x="1752" y="38"/>
                  </a:lnTo>
                  <a:lnTo>
                    <a:pt x="1756" y="36"/>
                  </a:lnTo>
                  <a:lnTo>
                    <a:pt x="1756" y="24"/>
                  </a:lnTo>
                  <a:lnTo>
                    <a:pt x="1750" y="2"/>
                  </a:lnTo>
                  <a:lnTo>
                    <a:pt x="1750" y="0"/>
                  </a:lnTo>
                  <a:lnTo>
                    <a:pt x="1722" y="0"/>
                  </a:lnTo>
                  <a:lnTo>
                    <a:pt x="1710" y="10"/>
                  </a:lnTo>
                  <a:lnTo>
                    <a:pt x="1704" y="30"/>
                  </a:lnTo>
                  <a:lnTo>
                    <a:pt x="1728" y="80"/>
                  </a:lnTo>
                  <a:lnTo>
                    <a:pt x="1714" y="126"/>
                  </a:lnTo>
                  <a:lnTo>
                    <a:pt x="1720" y="146"/>
                  </a:lnTo>
                  <a:lnTo>
                    <a:pt x="1718" y="162"/>
                  </a:lnTo>
                  <a:lnTo>
                    <a:pt x="1746" y="170"/>
                  </a:lnTo>
                  <a:lnTo>
                    <a:pt x="1762" y="162"/>
                  </a:lnTo>
                  <a:lnTo>
                    <a:pt x="1774" y="170"/>
                  </a:lnTo>
                  <a:lnTo>
                    <a:pt x="1732" y="182"/>
                  </a:lnTo>
                  <a:lnTo>
                    <a:pt x="1728" y="202"/>
                  </a:lnTo>
                  <a:lnTo>
                    <a:pt x="1736" y="222"/>
                  </a:lnTo>
                  <a:lnTo>
                    <a:pt x="1734" y="236"/>
                  </a:lnTo>
                  <a:lnTo>
                    <a:pt x="1720" y="254"/>
                  </a:lnTo>
                  <a:lnTo>
                    <a:pt x="1712" y="276"/>
                  </a:lnTo>
                  <a:lnTo>
                    <a:pt x="1692" y="290"/>
                  </a:lnTo>
                  <a:lnTo>
                    <a:pt x="1690" y="304"/>
                  </a:lnTo>
                  <a:lnTo>
                    <a:pt x="1688" y="304"/>
                  </a:lnTo>
                  <a:lnTo>
                    <a:pt x="1654" y="300"/>
                  </a:lnTo>
                  <a:lnTo>
                    <a:pt x="1652" y="290"/>
                  </a:lnTo>
                  <a:lnTo>
                    <a:pt x="1664" y="300"/>
                  </a:lnTo>
                  <a:lnTo>
                    <a:pt x="1684" y="290"/>
                  </a:lnTo>
                  <a:lnTo>
                    <a:pt x="1680" y="278"/>
                  </a:lnTo>
                  <a:lnTo>
                    <a:pt x="1690" y="274"/>
                  </a:lnTo>
                  <a:lnTo>
                    <a:pt x="1682" y="266"/>
                  </a:lnTo>
                  <a:lnTo>
                    <a:pt x="1692" y="268"/>
                  </a:lnTo>
                  <a:lnTo>
                    <a:pt x="1700" y="246"/>
                  </a:lnTo>
                  <a:lnTo>
                    <a:pt x="1710" y="238"/>
                  </a:lnTo>
                  <a:lnTo>
                    <a:pt x="1710" y="216"/>
                  </a:lnTo>
                  <a:lnTo>
                    <a:pt x="1716" y="202"/>
                  </a:lnTo>
                  <a:lnTo>
                    <a:pt x="1716" y="192"/>
                  </a:lnTo>
                  <a:lnTo>
                    <a:pt x="1698" y="170"/>
                  </a:lnTo>
                  <a:lnTo>
                    <a:pt x="1702" y="126"/>
                  </a:lnTo>
                  <a:lnTo>
                    <a:pt x="1698" y="102"/>
                  </a:lnTo>
                  <a:lnTo>
                    <a:pt x="1702" y="96"/>
                  </a:lnTo>
                  <a:lnTo>
                    <a:pt x="1704" y="68"/>
                  </a:lnTo>
                  <a:lnTo>
                    <a:pt x="1700" y="48"/>
                  </a:lnTo>
                  <a:lnTo>
                    <a:pt x="1684" y="32"/>
                  </a:lnTo>
                  <a:lnTo>
                    <a:pt x="1698" y="0"/>
                  </a:lnTo>
                  <a:lnTo>
                    <a:pt x="1620" y="0"/>
                  </a:lnTo>
                  <a:lnTo>
                    <a:pt x="1616" y="14"/>
                  </a:lnTo>
                  <a:lnTo>
                    <a:pt x="1588" y="44"/>
                  </a:lnTo>
                  <a:lnTo>
                    <a:pt x="1584" y="60"/>
                  </a:lnTo>
                  <a:lnTo>
                    <a:pt x="1590" y="60"/>
                  </a:lnTo>
                  <a:lnTo>
                    <a:pt x="1580" y="74"/>
                  </a:lnTo>
                  <a:lnTo>
                    <a:pt x="1598" y="80"/>
                  </a:lnTo>
                  <a:lnTo>
                    <a:pt x="1594" y="102"/>
                  </a:lnTo>
                  <a:lnTo>
                    <a:pt x="1596" y="112"/>
                  </a:lnTo>
                  <a:lnTo>
                    <a:pt x="1588" y="114"/>
                  </a:lnTo>
                  <a:lnTo>
                    <a:pt x="1588" y="140"/>
                  </a:lnTo>
                  <a:lnTo>
                    <a:pt x="1612" y="146"/>
                  </a:lnTo>
                  <a:lnTo>
                    <a:pt x="1610" y="152"/>
                  </a:lnTo>
                  <a:lnTo>
                    <a:pt x="1618" y="172"/>
                  </a:lnTo>
                  <a:lnTo>
                    <a:pt x="1630" y="180"/>
                  </a:lnTo>
                  <a:lnTo>
                    <a:pt x="1616" y="208"/>
                  </a:lnTo>
                  <a:lnTo>
                    <a:pt x="1596" y="178"/>
                  </a:lnTo>
                  <a:lnTo>
                    <a:pt x="1540" y="140"/>
                  </a:lnTo>
                  <a:lnTo>
                    <a:pt x="1484" y="124"/>
                  </a:lnTo>
                  <a:lnTo>
                    <a:pt x="1476" y="130"/>
                  </a:lnTo>
                  <a:lnTo>
                    <a:pt x="1442" y="88"/>
                  </a:lnTo>
                  <a:lnTo>
                    <a:pt x="1432" y="102"/>
                  </a:lnTo>
                  <a:lnTo>
                    <a:pt x="1434" y="104"/>
                  </a:lnTo>
                  <a:lnTo>
                    <a:pt x="1430" y="104"/>
                  </a:lnTo>
                  <a:lnTo>
                    <a:pt x="1436" y="120"/>
                  </a:lnTo>
                  <a:lnTo>
                    <a:pt x="1442" y="130"/>
                  </a:lnTo>
                  <a:lnTo>
                    <a:pt x="1446" y="128"/>
                  </a:lnTo>
                  <a:lnTo>
                    <a:pt x="1446" y="128"/>
                  </a:lnTo>
                  <a:lnTo>
                    <a:pt x="1458" y="138"/>
                  </a:lnTo>
                  <a:lnTo>
                    <a:pt x="1470" y="134"/>
                  </a:lnTo>
                  <a:lnTo>
                    <a:pt x="1464" y="138"/>
                  </a:lnTo>
                  <a:lnTo>
                    <a:pt x="1478" y="164"/>
                  </a:lnTo>
                  <a:lnTo>
                    <a:pt x="1474" y="176"/>
                  </a:lnTo>
                  <a:lnTo>
                    <a:pt x="1456" y="186"/>
                  </a:lnTo>
                  <a:lnTo>
                    <a:pt x="1458" y="198"/>
                  </a:lnTo>
                  <a:lnTo>
                    <a:pt x="1452" y="202"/>
                  </a:lnTo>
                  <a:lnTo>
                    <a:pt x="1448" y="198"/>
                  </a:lnTo>
                  <a:lnTo>
                    <a:pt x="1454" y="186"/>
                  </a:lnTo>
                  <a:lnTo>
                    <a:pt x="1440" y="166"/>
                  </a:lnTo>
                  <a:lnTo>
                    <a:pt x="1410" y="194"/>
                  </a:lnTo>
                  <a:lnTo>
                    <a:pt x="1374" y="192"/>
                  </a:lnTo>
                  <a:lnTo>
                    <a:pt x="1360" y="212"/>
                  </a:lnTo>
                  <a:lnTo>
                    <a:pt x="1350" y="204"/>
                  </a:lnTo>
                  <a:lnTo>
                    <a:pt x="1349" y="194"/>
                  </a:lnTo>
                  <a:lnTo>
                    <a:pt x="1354" y="182"/>
                  </a:lnTo>
                  <a:lnTo>
                    <a:pt x="1350" y="180"/>
                  </a:lnTo>
                  <a:lnTo>
                    <a:pt x="1358" y="176"/>
                  </a:lnTo>
                  <a:lnTo>
                    <a:pt x="1358" y="170"/>
                  </a:lnTo>
                  <a:lnTo>
                    <a:pt x="1337" y="176"/>
                  </a:lnTo>
                  <a:lnTo>
                    <a:pt x="1333" y="182"/>
                  </a:lnTo>
                  <a:lnTo>
                    <a:pt x="1333" y="188"/>
                  </a:lnTo>
                  <a:lnTo>
                    <a:pt x="1333" y="188"/>
                  </a:lnTo>
                  <a:lnTo>
                    <a:pt x="1327" y="180"/>
                  </a:lnTo>
                  <a:lnTo>
                    <a:pt x="1317" y="194"/>
                  </a:lnTo>
                  <a:lnTo>
                    <a:pt x="1321" y="196"/>
                  </a:lnTo>
                  <a:lnTo>
                    <a:pt x="1319" y="200"/>
                  </a:lnTo>
                  <a:lnTo>
                    <a:pt x="1315" y="194"/>
                  </a:lnTo>
                  <a:lnTo>
                    <a:pt x="1303" y="196"/>
                  </a:lnTo>
                  <a:lnTo>
                    <a:pt x="1235" y="242"/>
                  </a:lnTo>
                  <a:lnTo>
                    <a:pt x="1229" y="262"/>
                  </a:lnTo>
                  <a:lnTo>
                    <a:pt x="1229" y="270"/>
                  </a:lnTo>
                  <a:lnTo>
                    <a:pt x="1213" y="284"/>
                  </a:lnTo>
                  <a:lnTo>
                    <a:pt x="1211" y="276"/>
                  </a:lnTo>
                  <a:lnTo>
                    <a:pt x="1199" y="276"/>
                  </a:lnTo>
                  <a:lnTo>
                    <a:pt x="1183" y="250"/>
                  </a:lnTo>
                  <a:lnTo>
                    <a:pt x="1189" y="240"/>
                  </a:lnTo>
                  <a:lnTo>
                    <a:pt x="1213" y="232"/>
                  </a:lnTo>
                  <a:lnTo>
                    <a:pt x="1209" y="212"/>
                  </a:lnTo>
                  <a:lnTo>
                    <a:pt x="1197" y="196"/>
                  </a:lnTo>
                  <a:lnTo>
                    <a:pt x="1141" y="184"/>
                  </a:lnTo>
                  <a:lnTo>
                    <a:pt x="1161" y="208"/>
                  </a:lnTo>
                  <a:lnTo>
                    <a:pt x="1161" y="234"/>
                  </a:lnTo>
                  <a:lnTo>
                    <a:pt x="1155" y="256"/>
                  </a:lnTo>
                  <a:lnTo>
                    <a:pt x="1169" y="274"/>
                  </a:lnTo>
                  <a:lnTo>
                    <a:pt x="1161" y="304"/>
                  </a:lnTo>
                  <a:lnTo>
                    <a:pt x="1161" y="314"/>
                  </a:lnTo>
                  <a:lnTo>
                    <a:pt x="1159" y="308"/>
                  </a:lnTo>
                  <a:lnTo>
                    <a:pt x="1155" y="310"/>
                  </a:lnTo>
                  <a:lnTo>
                    <a:pt x="1157" y="306"/>
                  </a:lnTo>
                  <a:lnTo>
                    <a:pt x="1129" y="290"/>
                  </a:lnTo>
                  <a:lnTo>
                    <a:pt x="1113" y="314"/>
                  </a:lnTo>
                  <a:lnTo>
                    <a:pt x="1081" y="334"/>
                  </a:lnTo>
                  <a:lnTo>
                    <a:pt x="1083" y="350"/>
                  </a:lnTo>
                  <a:lnTo>
                    <a:pt x="1099" y="384"/>
                  </a:lnTo>
                  <a:lnTo>
                    <a:pt x="1061" y="372"/>
                  </a:lnTo>
                  <a:lnTo>
                    <a:pt x="1027" y="352"/>
                  </a:lnTo>
                  <a:lnTo>
                    <a:pt x="1019" y="368"/>
                  </a:lnTo>
                  <a:lnTo>
                    <a:pt x="1021" y="378"/>
                  </a:lnTo>
                  <a:lnTo>
                    <a:pt x="1035" y="396"/>
                  </a:lnTo>
                  <a:lnTo>
                    <a:pt x="1045" y="392"/>
                  </a:lnTo>
                  <a:lnTo>
                    <a:pt x="1051" y="410"/>
                  </a:lnTo>
                  <a:lnTo>
                    <a:pt x="1041" y="414"/>
                  </a:lnTo>
                  <a:lnTo>
                    <a:pt x="1017" y="406"/>
                  </a:lnTo>
                  <a:lnTo>
                    <a:pt x="1005" y="390"/>
                  </a:lnTo>
                  <a:lnTo>
                    <a:pt x="989" y="386"/>
                  </a:lnTo>
                  <a:lnTo>
                    <a:pt x="993" y="382"/>
                  </a:lnTo>
                  <a:lnTo>
                    <a:pt x="991" y="368"/>
                  </a:lnTo>
                  <a:lnTo>
                    <a:pt x="983" y="350"/>
                  </a:lnTo>
                  <a:lnTo>
                    <a:pt x="989" y="346"/>
                  </a:lnTo>
                  <a:lnTo>
                    <a:pt x="991" y="322"/>
                  </a:lnTo>
                  <a:lnTo>
                    <a:pt x="939" y="270"/>
                  </a:lnTo>
                  <a:lnTo>
                    <a:pt x="943" y="268"/>
                  </a:lnTo>
                  <a:lnTo>
                    <a:pt x="963" y="286"/>
                  </a:lnTo>
                  <a:lnTo>
                    <a:pt x="979" y="286"/>
                  </a:lnTo>
                  <a:lnTo>
                    <a:pt x="979" y="296"/>
                  </a:lnTo>
                  <a:lnTo>
                    <a:pt x="1065" y="316"/>
                  </a:lnTo>
                  <a:lnTo>
                    <a:pt x="1089" y="306"/>
                  </a:lnTo>
                  <a:lnTo>
                    <a:pt x="1111" y="282"/>
                  </a:lnTo>
                  <a:lnTo>
                    <a:pt x="1115" y="264"/>
                  </a:lnTo>
                  <a:lnTo>
                    <a:pt x="1109" y="260"/>
                  </a:lnTo>
                  <a:lnTo>
                    <a:pt x="1107" y="240"/>
                  </a:lnTo>
                  <a:lnTo>
                    <a:pt x="1087" y="216"/>
                  </a:lnTo>
                  <a:lnTo>
                    <a:pt x="1059" y="206"/>
                  </a:lnTo>
                  <a:lnTo>
                    <a:pt x="1009" y="158"/>
                  </a:lnTo>
                  <a:lnTo>
                    <a:pt x="963" y="158"/>
                  </a:lnTo>
                  <a:lnTo>
                    <a:pt x="959" y="146"/>
                  </a:lnTo>
                  <a:lnTo>
                    <a:pt x="955" y="148"/>
                  </a:lnTo>
                  <a:lnTo>
                    <a:pt x="957" y="148"/>
                  </a:lnTo>
                  <a:lnTo>
                    <a:pt x="939" y="140"/>
                  </a:lnTo>
                  <a:lnTo>
                    <a:pt x="939" y="136"/>
                  </a:lnTo>
                  <a:lnTo>
                    <a:pt x="953" y="144"/>
                  </a:lnTo>
                  <a:lnTo>
                    <a:pt x="959" y="130"/>
                  </a:lnTo>
                  <a:lnTo>
                    <a:pt x="931" y="118"/>
                  </a:lnTo>
                  <a:lnTo>
                    <a:pt x="931" y="126"/>
                  </a:lnTo>
                  <a:lnTo>
                    <a:pt x="929" y="126"/>
                  </a:lnTo>
                  <a:lnTo>
                    <a:pt x="927" y="134"/>
                  </a:lnTo>
                  <a:lnTo>
                    <a:pt x="917" y="128"/>
                  </a:lnTo>
                  <a:lnTo>
                    <a:pt x="917" y="126"/>
                  </a:lnTo>
                  <a:lnTo>
                    <a:pt x="915" y="128"/>
                  </a:lnTo>
                  <a:lnTo>
                    <a:pt x="911" y="126"/>
                  </a:lnTo>
                  <a:lnTo>
                    <a:pt x="911" y="128"/>
                  </a:lnTo>
                  <a:lnTo>
                    <a:pt x="895" y="132"/>
                  </a:lnTo>
                  <a:lnTo>
                    <a:pt x="899" y="122"/>
                  </a:lnTo>
                  <a:lnTo>
                    <a:pt x="883" y="112"/>
                  </a:lnTo>
                  <a:lnTo>
                    <a:pt x="899" y="114"/>
                  </a:lnTo>
                  <a:lnTo>
                    <a:pt x="919" y="92"/>
                  </a:lnTo>
                  <a:lnTo>
                    <a:pt x="897" y="72"/>
                  </a:lnTo>
                  <a:lnTo>
                    <a:pt x="887" y="76"/>
                  </a:lnTo>
                  <a:lnTo>
                    <a:pt x="885" y="64"/>
                  </a:lnTo>
                  <a:lnTo>
                    <a:pt x="869" y="72"/>
                  </a:lnTo>
                  <a:lnTo>
                    <a:pt x="871" y="60"/>
                  </a:lnTo>
                  <a:lnTo>
                    <a:pt x="851" y="52"/>
                  </a:lnTo>
                  <a:lnTo>
                    <a:pt x="841" y="90"/>
                  </a:lnTo>
                  <a:lnTo>
                    <a:pt x="837" y="90"/>
                  </a:lnTo>
                  <a:lnTo>
                    <a:pt x="837" y="54"/>
                  </a:lnTo>
                  <a:lnTo>
                    <a:pt x="805" y="110"/>
                  </a:lnTo>
                  <a:lnTo>
                    <a:pt x="805" y="108"/>
                  </a:lnTo>
                  <a:lnTo>
                    <a:pt x="809" y="92"/>
                  </a:lnTo>
                  <a:lnTo>
                    <a:pt x="825" y="66"/>
                  </a:lnTo>
                  <a:lnTo>
                    <a:pt x="829" y="68"/>
                  </a:lnTo>
                  <a:lnTo>
                    <a:pt x="821" y="52"/>
                  </a:lnTo>
                  <a:lnTo>
                    <a:pt x="801" y="60"/>
                  </a:lnTo>
                  <a:lnTo>
                    <a:pt x="803" y="60"/>
                  </a:lnTo>
                  <a:lnTo>
                    <a:pt x="787" y="70"/>
                  </a:lnTo>
                  <a:lnTo>
                    <a:pt x="795" y="80"/>
                  </a:lnTo>
                  <a:lnTo>
                    <a:pt x="787" y="86"/>
                  </a:lnTo>
                  <a:lnTo>
                    <a:pt x="789" y="78"/>
                  </a:lnTo>
                  <a:lnTo>
                    <a:pt x="775" y="74"/>
                  </a:lnTo>
                  <a:lnTo>
                    <a:pt x="783" y="90"/>
                  </a:lnTo>
                  <a:lnTo>
                    <a:pt x="781" y="92"/>
                  </a:lnTo>
                  <a:lnTo>
                    <a:pt x="781" y="92"/>
                  </a:lnTo>
                  <a:lnTo>
                    <a:pt x="775" y="80"/>
                  </a:lnTo>
                  <a:lnTo>
                    <a:pt x="763" y="9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759" y="106"/>
                  </a:lnTo>
                  <a:lnTo>
                    <a:pt x="755" y="108"/>
                  </a:lnTo>
                  <a:lnTo>
                    <a:pt x="745" y="96"/>
                  </a:lnTo>
                  <a:lnTo>
                    <a:pt x="743" y="102"/>
                  </a:lnTo>
                  <a:lnTo>
                    <a:pt x="737" y="92"/>
                  </a:lnTo>
                  <a:lnTo>
                    <a:pt x="737" y="112"/>
                  </a:lnTo>
                  <a:lnTo>
                    <a:pt x="745" y="114"/>
                  </a:lnTo>
                  <a:lnTo>
                    <a:pt x="745" y="124"/>
                  </a:lnTo>
                  <a:lnTo>
                    <a:pt x="731" y="108"/>
                  </a:lnTo>
                  <a:lnTo>
                    <a:pt x="733" y="120"/>
                  </a:lnTo>
                  <a:lnTo>
                    <a:pt x="721" y="124"/>
                  </a:lnTo>
                  <a:lnTo>
                    <a:pt x="721" y="124"/>
                  </a:lnTo>
                  <a:lnTo>
                    <a:pt x="719" y="130"/>
                  </a:lnTo>
                  <a:lnTo>
                    <a:pt x="719" y="138"/>
                  </a:lnTo>
                  <a:lnTo>
                    <a:pt x="719" y="140"/>
                  </a:lnTo>
                  <a:lnTo>
                    <a:pt x="719" y="114"/>
                  </a:lnTo>
                  <a:lnTo>
                    <a:pt x="719" y="114"/>
                  </a:lnTo>
                  <a:lnTo>
                    <a:pt x="717" y="112"/>
                  </a:lnTo>
                  <a:lnTo>
                    <a:pt x="727" y="116"/>
                  </a:lnTo>
                  <a:lnTo>
                    <a:pt x="725" y="94"/>
                  </a:lnTo>
                  <a:lnTo>
                    <a:pt x="717" y="112"/>
                  </a:lnTo>
                  <a:lnTo>
                    <a:pt x="709" y="106"/>
                  </a:lnTo>
                  <a:lnTo>
                    <a:pt x="705" y="102"/>
                  </a:lnTo>
                  <a:lnTo>
                    <a:pt x="701" y="104"/>
                  </a:lnTo>
                  <a:lnTo>
                    <a:pt x="703" y="114"/>
                  </a:lnTo>
                  <a:lnTo>
                    <a:pt x="685" y="110"/>
                  </a:lnTo>
                  <a:lnTo>
                    <a:pt x="693" y="126"/>
                  </a:lnTo>
                  <a:lnTo>
                    <a:pt x="675" y="130"/>
                  </a:lnTo>
                  <a:lnTo>
                    <a:pt x="671" y="142"/>
                  </a:lnTo>
                  <a:lnTo>
                    <a:pt x="679" y="144"/>
                  </a:lnTo>
                  <a:lnTo>
                    <a:pt x="685" y="152"/>
                  </a:lnTo>
                  <a:lnTo>
                    <a:pt x="685" y="152"/>
                  </a:lnTo>
                  <a:lnTo>
                    <a:pt x="681" y="150"/>
                  </a:lnTo>
                  <a:lnTo>
                    <a:pt x="679" y="144"/>
                  </a:lnTo>
                  <a:lnTo>
                    <a:pt x="675" y="144"/>
                  </a:lnTo>
                  <a:lnTo>
                    <a:pt x="673" y="148"/>
                  </a:lnTo>
                  <a:lnTo>
                    <a:pt x="663" y="136"/>
                  </a:lnTo>
                  <a:lnTo>
                    <a:pt x="651" y="150"/>
                  </a:lnTo>
                  <a:lnTo>
                    <a:pt x="649" y="158"/>
                  </a:lnTo>
                  <a:lnTo>
                    <a:pt x="651" y="160"/>
                  </a:lnTo>
                  <a:lnTo>
                    <a:pt x="649" y="172"/>
                  </a:lnTo>
                  <a:lnTo>
                    <a:pt x="665" y="166"/>
                  </a:lnTo>
                  <a:lnTo>
                    <a:pt x="661" y="168"/>
                  </a:lnTo>
                  <a:lnTo>
                    <a:pt x="665" y="174"/>
                  </a:lnTo>
                  <a:lnTo>
                    <a:pt x="663" y="174"/>
                  </a:lnTo>
                  <a:lnTo>
                    <a:pt x="665" y="182"/>
                  </a:lnTo>
                  <a:lnTo>
                    <a:pt x="647" y="190"/>
                  </a:lnTo>
                  <a:lnTo>
                    <a:pt x="647" y="180"/>
                  </a:lnTo>
                  <a:lnTo>
                    <a:pt x="637" y="174"/>
                  </a:lnTo>
                  <a:lnTo>
                    <a:pt x="635" y="180"/>
                  </a:lnTo>
                  <a:lnTo>
                    <a:pt x="629" y="172"/>
                  </a:lnTo>
                  <a:lnTo>
                    <a:pt x="633" y="172"/>
                  </a:lnTo>
                  <a:lnTo>
                    <a:pt x="645" y="148"/>
                  </a:lnTo>
                  <a:lnTo>
                    <a:pt x="629" y="158"/>
                  </a:lnTo>
                  <a:lnTo>
                    <a:pt x="623" y="170"/>
                  </a:lnTo>
                  <a:lnTo>
                    <a:pt x="627" y="170"/>
                  </a:lnTo>
                  <a:lnTo>
                    <a:pt x="621" y="186"/>
                  </a:lnTo>
                  <a:lnTo>
                    <a:pt x="617" y="170"/>
                  </a:lnTo>
                  <a:lnTo>
                    <a:pt x="613" y="170"/>
                  </a:lnTo>
                  <a:lnTo>
                    <a:pt x="613" y="176"/>
                  </a:lnTo>
                  <a:lnTo>
                    <a:pt x="597" y="188"/>
                  </a:lnTo>
                  <a:lnTo>
                    <a:pt x="619" y="190"/>
                  </a:lnTo>
                  <a:lnTo>
                    <a:pt x="619" y="194"/>
                  </a:lnTo>
                  <a:lnTo>
                    <a:pt x="601" y="210"/>
                  </a:lnTo>
                  <a:lnTo>
                    <a:pt x="605" y="214"/>
                  </a:lnTo>
                  <a:lnTo>
                    <a:pt x="625" y="200"/>
                  </a:lnTo>
                  <a:lnTo>
                    <a:pt x="627" y="210"/>
                  </a:lnTo>
                  <a:lnTo>
                    <a:pt x="641" y="196"/>
                  </a:lnTo>
                  <a:lnTo>
                    <a:pt x="661" y="200"/>
                  </a:lnTo>
                  <a:lnTo>
                    <a:pt x="657" y="202"/>
                  </a:lnTo>
                  <a:lnTo>
                    <a:pt x="639" y="200"/>
                  </a:lnTo>
                  <a:lnTo>
                    <a:pt x="639" y="220"/>
                  </a:lnTo>
                  <a:lnTo>
                    <a:pt x="639" y="222"/>
                  </a:lnTo>
                  <a:lnTo>
                    <a:pt x="633" y="206"/>
                  </a:lnTo>
                  <a:lnTo>
                    <a:pt x="621" y="226"/>
                  </a:lnTo>
                  <a:lnTo>
                    <a:pt x="625" y="234"/>
                  </a:lnTo>
                  <a:lnTo>
                    <a:pt x="615" y="242"/>
                  </a:lnTo>
                  <a:lnTo>
                    <a:pt x="607" y="244"/>
                  </a:lnTo>
                  <a:lnTo>
                    <a:pt x="599" y="268"/>
                  </a:lnTo>
                  <a:lnTo>
                    <a:pt x="583" y="282"/>
                  </a:lnTo>
                  <a:lnTo>
                    <a:pt x="581" y="290"/>
                  </a:lnTo>
                  <a:lnTo>
                    <a:pt x="581" y="292"/>
                  </a:lnTo>
                  <a:lnTo>
                    <a:pt x="577" y="292"/>
                  </a:lnTo>
                  <a:lnTo>
                    <a:pt x="583" y="304"/>
                  </a:lnTo>
                  <a:lnTo>
                    <a:pt x="569" y="318"/>
                  </a:lnTo>
                  <a:lnTo>
                    <a:pt x="571" y="322"/>
                  </a:lnTo>
                  <a:lnTo>
                    <a:pt x="571" y="322"/>
                  </a:lnTo>
                  <a:lnTo>
                    <a:pt x="571" y="330"/>
                  </a:lnTo>
                  <a:lnTo>
                    <a:pt x="565" y="330"/>
                  </a:lnTo>
                  <a:lnTo>
                    <a:pt x="567" y="334"/>
                  </a:lnTo>
                  <a:lnTo>
                    <a:pt x="565" y="330"/>
                  </a:lnTo>
                  <a:lnTo>
                    <a:pt x="557" y="356"/>
                  </a:lnTo>
                  <a:lnTo>
                    <a:pt x="565" y="350"/>
                  </a:lnTo>
                  <a:lnTo>
                    <a:pt x="565" y="352"/>
                  </a:lnTo>
                  <a:lnTo>
                    <a:pt x="545" y="364"/>
                  </a:lnTo>
                  <a:lnTo>
                    <a:pt x="545" y="372"/>
                  </a:lnTo>
                  <a:lnTo>
                    <a:pt x="547" y="374"/>
                  </a:lnTo>
                  <a:lnTo>
                    <a:pt x="547" y="380"/>
                  </a:lnTo>
                  <a:lnTo>
                    <a:pt x="539" y="376"/>
                  </a:lnTo>
                  <a:lnTo>
                    <a:pt x="521" y="400"/>
                  </a:lnTo>
                  <a:lnTo>
                    <a:pt x="521" y="406"/>
                  </a:lnTo>
                  <a:lnTo>
                    <a:pt x="515" y="410"/>
                  </a:lnTo>
                  <a:lnTo>
                    <a:pt x="519" y="418"/>
                  </a:lnTo>
                  <a:lnTo>
                    <a:pt x="511" y="422"/>
                  </a:lnTo>
                  <a:lnTo>
                    <a:pt x="503" y="414"/>
                  </a:lnTo>
                  <a:lnTo>
                    <a:pt x="493" y="422"/>
                  </a:lnTo>
                  <a:lnTo>
                    <a:pt x="493" y="428"/>
                  </a:lnTo>
                  <a:lnTo>
                    <a:pt x="499" y="426"/>
                  </a:lnTo>
                  <a:lnTo>
                    <a:pt x="493" y="428"/>
                  </a:lnTo>
                  <a:lnTo>
                    <a:pt x="475" y="446"/>
                  </a:lnTo>
                  <a:lnTo>
                    <a:pt x="459" y="454"/>
                  </a:lnTo>
                  <a:lnTo>
                    <a:pt x="473" y="462"/>
                  </a:lnTo>
                  <a:lnTo>
                    <a:pt x="473" y="464"/>
                  </a:lnTo>
                  <a:lnTo>
                    <a:pt x="447" y="464"/>
                  </a:lnTo>
                  <a:lnTo>
                    <a:pt x="455" y="470"/>
                  </a:lnTo>
                  <a:lnTo>
                    <a:pt x="455" y="472"/>
                  </a:lnTo>
                  <a:lnTo>
                    <a:pt x="453" y="470"/>
                  </a:lnTo>
                  <a:lnTo>
                    <a:pt x="449" y="476"/>
                  </a:lnTo>
                  <a:lnTo>
                    <a:pt x="451" y="470"/>
                  </a:lnTo>
                  <a:lnTo>
                    <a:pt x="439" y="472"/>
                  </a:lnTo>
                  <a:lnTo>
                    <a:pt x="445" y="484"/>
                  </a:lnTo>
                  <a:lnTo>
                    <a:pt x="429" y="480"/>
                  </a:lnTo>
                  <a:lnTo>
                    <a:pt x="431" y="494"/>
                  </a:lnTo>
                  <a:lnTo>
                    <a:pt x="435" y="496"/>
                  </a:lnTo>
                  <a:lnTo>
                    <a:pt x="423" y="498"/>
                  </a:lnTo>
                  <a:lnTo>
                    <a:pt x="431" y="504"/>
                  </a:lnTo>
                  <a:lnTo>
                    <a:pt x="427" y="512"/>
                  </a:lnTo>
                  <a:lnTo>
                    <a:pt x="427" y="526"/>
                  </a:lnTo>
                  <a:lnTo>
                    <a:pt x="443" y="524"/>
                  </a:lnTo>
                  <a:lnTo>
                    <a:pt x="423" y="530"/>
                  </a:lnTo>
                  <a:lnTo>
                    <a:pt x="431" y="534"/>
                  </a:lnTo>
                  <a:lnTo>
                    <a:pt x="431" y="536"/>
                  </a:lnTo>
                  <a:lnTo>
                    <a:pt x="421" y="530"/>
                  </a:lnTo>
                  <a:lnTo>
                    <a:pt x="431" y="546"/>
                  </a:lnTo>
                  <a:lnTo>
                    <a:pt x="435" y="544"/>
                  </a:lnTo>
                  <a:lnTo>
                    <a:pt x="429" y="552"/>
                  </a:lnTo>
                  <a:lnTo>
                    <a:pt x="433" y="566"/>
                  </a:lnTo>
                  <a:lnTo>
                    <a:pt x="437" y="560"/>
                  </a:lnTo>
                  <a:lnTo>
                    <a:pt x="437" y="562"/>
                  </a:lnTo>
                  <a:lnTo>
                    <a:pt x="433" y="566"/>
                  </a:lnTo>
                  <a:lnTo>
                    <a:pt x="437" y="576"/>
                  </a:lnTo>
                  <a:lnTo>
                    <a:pt x="437" y="574"/>
                  </a:lnTo>
                  <a:lnTo>
                    <a:pt x="445" y="574"/>
                  </a:lnTo>
                  <a:lnTo>
                    <a:pt x="429" y="586"/>
                  </a:lnTo>
                  <a:lnTo>
                    <a:pt x="431" y="594"/>
                  </a:lnTo>
                  <a:lnTo>
                    <a:pt x="449" y="588"/>
                  </a:lnTo>
                  <a:lnTo>
                    <a:pt x="445" y="602"/>
                  </a:lnTo>
                  <a:lnTo>
                    <a:pt x="437" y="600"/>
                  </a:lnTo>
                  <a:lnTo>
                    <a:pt x="435" y="614"/>
                  </a:lnTo>
                  <a:lnTo>
                    <a:pt x="451" y="632"/>
                  </a:lnTo>
                  <a:lnTo>
                    <a:pt x="457" y="630"/>
                  </a:lnTo>
                  <a:lnTo>
                    <a:pt x="455" y="640"/>
                  </a:lnTo>
                  <a:lnTo>
                    <a:pt x="479" y="640"/>
                  </a:lnTo>
                  <a:lnTo>
                    <a:pt x="507" y="618"/>
                  </a:lnTo>
                  <a:lnTo>
                    <a:pt x="515" y="602"/>
                  </a:lnTo>
                  <a:lnTo>
                    <a:pt x="525" y="606"/>
                  </a:lnTo>
                  <a:lnTo>
                    <a:pt x="531" y="592"/>
                  </a:lnTo>
                  <a:lnTo>
                    <a:pt x="529" y="586"/>
                  </a:lnTo>
                  <a:lnTo>
                    <a:pt x="531" y="588"/>
                  </a:lnTo>
                  <a:lnTo>
                    <a:pt x="533" y="596"/>
                  </a:lnTo>
                  <a:lnTo>
                    <a:pt x="541" y="600"/>
                  </a:lnTo>
                  <a:lnTo>
                    <a:pt x="539" y="604"/>
                  </a:lnTo>
                  <a:lnTo>
                    <a:pt x="541" y="622"/>
                  </a:lnTo>
                  <a:lnTo>
                    <a:pt x="545" y="632"/>
                  </a:lnTo>
                  <a:lnTo>
                    <a:pt x="545" y="632"/>
                  </a:lnTo>
                  <a:lnTo>
                    <a:pt x="543" y="636"/>
                  </a:lnTo>
                  <a:lnTo>
                    <a:pt x="551" y="638"/>
                  </a:lnTo>
                  <a:lnTo>
                    <a:pt x="551" y="648"/>
                  </a:lnTo>
                  <a:lnTo>
                    <a:pt x="553" y="648"/>
                  </a:lnTo>
                  <a:lnTo>
                    <a:pt x="553" y="662"/>
                  </a:lnTo>
                  <a:lnTo>
                    <a:pt x="573" y="688"/>
                  </a:lnTo>
                  <a:lnTo>
                    <a:pt x="567" y="692"/>
                  </a:lnTo>
                  <a:lnTo>
                    <a:pt x="569" y="698"/>
                  </a:lnTo>
                  <a:lnTo>
                    <a:pt x="563" y="700"/>
                  </a:lnTo>
                  <a:lnTo>
                    <a:pt x="565" y="702"/>
                  </a:lnTo>
                  <a:lnTo>
                    <a:pt x="557" y="706"/>
                  </a:lnTo>
                  <a:lnTo>
                    <a:pt x="545" y="704"/>
                  </a:lnTo>
                  <a:lnTo>
                    <a:pt x="549" y="710"/>
                  </a:lnTo>
                  <a:lnTo>
                    <a:pt x="537" y="716"/>
                  </a:lnTo>
                  <a:lnTo>
                    <a:pt x="541" y="722"/>
                  </a:lnTo>
                  <a:lnTo>
                    <a:pt x="545" y="736"/>
                  </a:lnTo>
                  <a:lnTo>
                    <a:pt x="553" y="738"/>
                  </a:lnTo>
                  <a:lnTo>
                    <a:pt x="553" y="738"/>
                  </a:lnTo>
                  <a:lnTo>
                    <a:pt x="553" y="738"/>
                  </a:lnTo>
                  <a:lnTo>
                    <a:pt x="553" y="740"/>
                  </a:lnTo>
                  <a:lnTo>
                    <a:pt x="553" y="742"/>
                  </a:lnTo>
                  <a:lnTo>
                    <a:pt x="553" y="742"/>
                  </a:lnTo>
                  <a:lnTo>
                    <a:pt x="553" y="742"/>
                  </a:lnTo>
                  <a:lnTo>
                    <a:pt x="547" y="740"/>
                  </a:lnTo>
                  <a:lnTo>
                    <a:pt x="541" y="742"/>
                  </a:lnTo>
                  <a:lnTo>
                    <a:pt x="541" y="740"/>
                  </a:lnTo>
                  <a:lnTo>
                    <a:pt x="539" y="740"/>
                  </a:lnTo>
                  <a:lnTo>
                    <a:pt x="541" y="732"/>
                  </a:lnTo>
                  <a:lnTo>
                    <a:pt x="535" y="718"/>
                  </a:lnTo>
                  <a:lnTo>
                    <a:pt x="523" y="720"/>
                  </a:lnTo>
                  <a:lnTo>
                    <a:pt x="519" y="722"/>
                  </a:lnTo>
                  <a:lnTo>
                    <a:pt x="519" y="722"/>
                  </a:lnTo>
                  <a:lnTo>
                    <a:pt x="517" y="720"/>
                  </a:lnTo>
                  <a:lnTo>
                    <a:pt x="523" y="720"/>
                  </a:lnTo>
                  <a:lnTo>
                    <a:pt x="521" y="714"/>
                  </a:lnTo>
                  <a:lnTo>
                    <a:pt x="529" y="710"/>
                  </a:lnTo>
                  <a:lnTo>
                    <a:pt x="529" y="706"/>
                  </a:lnTo>
                  <a:lnTo>
                    <a:pt x="531" y="706"/>
                  </a:lnTo>
                  <a:lnTo>
                    <a:pt x="539" y="698"/>
                  </a:lnTo>
                  <a:lnTo>
                    <a:pt x="539" y="690"/>
                  </a:lnTo>
                  <a:lnTo>
                    <a:pt x="529" y="690"/>
                  </a:lnTo>
                  <a:lnTo>
                    <a:pt x="531" y="684"/>
                  </a:lnTo>
                  <a:lnTo>
                    <a:pt x="525" y="684"/>
                  </a:lnTo>
                  <a:lnTo>
                    <a:pt x="533" y="664"/>
                  </a:lnTo>
                  <a:lnTo>
                    <a:pt x="531" y="644"/>
                  </a:lnTo>
                  <a:lnTo>
                    <a:pt x="487" y="676"/>
                  </a:lnTo>
                  <a:lnTo>
                    <a:pt x="483" y="694"/>
                  </a:lnTo>
                  <a:lnTo>
                    <a:pt x="483" y="724"/>
                  </a:lnTo>
                  <a:lnTo>
                    <a:pt x="493" y="732"/>
                  </a:lnTo>
                  <a:lnTo>
                    <a:pt x="493" y="740"/>
                  </a:lnTo>
                  <a:lnTo>
                    <a:pt x="493" y="740"/>
                  </a:lnTo>
                  <a:lnTo>
                    <a:pt x="493" y="744"/>
                  </a:lnTo>
                  <a:lnTo>
                    <a:pt x="493" y="746"/>
                  </a:lnTo>
                  <a:lnTo>
                    <a:pt x="495" y="746"/>
                  </a:lnTo>
                  <a:lnTo>
                    <a:pt x="499" y="756"/>
                  </a:lnTo>
                  <a:lnTo>
                    <a:pt x="493" y="762"/>
                  </a:lnTo>
                  <a:lnTo>
                    <a:pt x="501" y="776"/>
                  </a:lnTo>
                  <a:lnTo>
                    <a:pt x="493" y="778"/>
                  </a:lnTo>
                  <a:lnTo>
                    <a:pt x="493" y="786"/>
                  </a:lnTo>
                  <a:lnTo>
                    <a:pt x="489" y="788"/>
                  </a:lnTo>
                  <a:lnTo>
                    <a:pt x="487" y="782"/>
                  </a:lnTo>
                  <a:lnTo>
                    <a:pt x="479" y="780"/>
                  </a:lnTo>
                  <a:lnTo>
                    <a:pt x="469" y="782"/>
                  </a:lnTo>
                  <a:lnTo>
                    <a:pt x="463" y="792"/>
                  </a:lnTo>
                  <a:lnTo>
                    <a:pt x="461" y="788"/>
                  </a:lnTo>
                  <a:lnTo>
                    <a:pt x="435" y="796"/>
                  </a:lnTo>
                  <a:lnTo>
                    <a:pt x="435" y="796"/>
                  </a:lnTo>
                  <a:lnTo>
                    <a:pt x="427" y="796"/>
                  </a:lnTo>
                  <a:lnTo>
                    <a:pt x="421" y="806"/>
                  </a:lnTo>
                  <a:lnTo>
                    <a:pt x="425" y="808"/>
                  </a:lnTo>
                  <a:lnTo>
                    <a:pt x="411" y="838"/>
                  </a:lnTo>
                  <a:lnTo>
                    <a:pt x="415" y="846"/>
                  </a:lnTo>
                  <a:lnTo>
                    <a:pt x="401" y="850"/>
                  </a:lnTo>
                  <a:lnTo>
                    <a:pt x="407" y="852"/>
                  </a:lnTo>
                  <a:lnTo>
                    <a:pt x="401" y="854"/>
                  </a:lnTo>
                  <a:lnTo>
                    <a:pt x="401" y="852"/>
                  </a:lnTo>
                  <a:lnTo>
                    <a:pt x="399" y="854"/>
                  </a:lnTo>
                  <a:lnTo>
                    <a:pt x="391" y="854"/>
                  </a:lnTo>
                  <a:lnTo>
                    <a:pt x="395" y="856"/>
                  </a:lnTo>
                  <a:lnTo>
                    <a:pt x="387" y="862"/>
                  </a:lnTo>
                  <a:lnTo>
                    <a:pt x="368" y="868"/>
                  </a:lnTo>
                  <a:lnTo>
                    <a:pt x="366" y="888"/>
                  </a:lnTo>
                  <a:lnTo>
                    <a:pt x="340" y="902"/>
                  </a:lnTo>
                  <a:lnTo>
                    <a:pt x="338" y="910"/>
                  </a:lnTo>
                  <a:lnTo>
                    <a:pt x="320" y="912"/>
                  </a:lnTo>
                  <a:lnTo>
                    <a:pt x="314" y="904"/>
                  </a:lnTo>
                  <a:lnTo>
                    <a:pt x="300" y="902"/>
                  </a:lnTo>
                  <a:lnTo>
                    <a:pt x="306" y="934"/>
                  </a:lnTo>
                  <a:lnTo>
                    <a:pt x="288" y="934"/>
                  </a:lnTo>
                  <a:lnTo>
                    <a:pt x="272" y="928"/>
                  </a:lnTo>
                  <a:lnTo>
                    <a:pt x="246" y="936"/>
                  </a:lnTo>
                  <a:lnTo>
                    <a:pt x="244" y="946"/>
                  </a:lnTo>
                  <a:lnTo>
                    <a:pt x="248" y="946"/>
                  </a:lnTo>
                  <a:lnTo>
                    <a:pt x="248" y="946"/>
                  </a:lnTo>
                  <a:lnTo>
                    <a:pt x="250" y="948"/>
                  </a:lnTo>
                  <a:lnTo>
                    <a:pt x="244" y="950"/>
                  </a:lnTo>
                  <a:lnTo>
                    <a:pt x="256" y="962"/>
                  </a:lnTo>
                  <a:lnTo>
                    <a:pt x="262" y="960"/>
                  </a:lnTo>
                  <a:lnTo>
                    <a:pt x="288" y="968"/>
                  </a:lnTo>
                  <a:lnTo>
                    <a:pt x="290" y="974"/>
                  </a:lnTo>
                  <a:lnTo>
                    <a:pt x="294" y="976"/>
                  </a:lnTo>
                  <a:lnTo>
                    <a:pt x="296" y="986"/>
                  </a:lnTo>
                  <a:lnTo>
                    <a:pt x="302" y="996"/>
                  </a:lnTo>
                  <a:lnTo>
                    <a:pt x="314" y="1002"/>
                  </a:lnTo>
                  <a:lnTo>
                    <a:pt x="314" y="1014"/>
                  </a:lnTo>
                  <a:lnTo>
                    <a:pt x="316" y="1020"/>
                  </a:lnTo>
                  <a:lnTo>
                    <a:pt x="312" y="1042"/>
                  </a:lnTo>
                  <a:lnTo>
                    <a:pt x="316" y="1044"/>
                  </a:lnTo>
                  <a:lnTo>
                    <a:pt x="310" y="1070"/>
                  </a:lnTo>
                  <a:lnTo>
                    <a:pt x="304" y="1074"/>
                  </a:lnTo>
                  <a:lnTo>
                    <a:pt x="184" y="1066"/>
                  </a:lnTo>
                  <a:lnTo>
                    <a:pt x="178" y="1076"/>
                  </a:lnTo>
                  <a:lnTo>
                    <a:pt x="168" y="1078"/>
                  </a:lnTo>
                  <a:lnTo>
                    <a:pt x="160" y="1086"/>
                  </a:lnTo>
                  <a:lnTo>
                    <a:pt x="170" y="1096"/>
                  </a:lnTo>
                  <a:lnTo>
                    <a:pt x="168" y="1100"/>
                  </a:lnTo>
                  <a:lnTo>
                    <a:pt x="170" y="1108"/>
                  </a:lnTo>
                  <a:lnTo>
                    <a:pt x="172" y="1108"/>
                  </a:lnTo>
                  <a:lnTo>
                    <a:pt x="170" y="1116"/>
                  </a:lnTo>
                  <a:lnTo>
                    <a:pt x="170" y="1116"/>
                  </a:lnTo>
                  <a:lnTo>
                    <a:pt x="170" y="1118"/>
                  </a:lnTo>
                  <a:lnTo>
                    <a:pt x="168" y="1122"/>
                  </a:lnTo>
                  <a:lnTo>
                    <a:pt x="170" y="1122"/>
                  </a:lnTo>
                  <a:lnTo>
                    <a:pt x="172" y="1138"/>
                  </a:lnTo>
                  <a:lnTo>
                    <a:pt x="158" y="1192"/>
                  </a:lnTo>
                  <a:lnTo>
                    <a:pt x="166" y="1202"/>
                  </a:lnTo>
                  <a:lnTo>
                    <a:pt x="172" y="1200"/>
                  </a:lnTo>
                  <a:lnTo>
                    <a:pt x="168" y="1234"/>
                  </a:lnTo>
                  <a:lnTo>
                    <a:pt x="198" y="1230"/>
                  </a:lnTo>
                  <a:lnTo>
                    <a:pt x="212" y="1234"/>
                  </a:lnTo>
                  <a:lnTo>
                    <a:pt x="222" y="1252"/>
                  </a:lnTo>
                  <a:lnTo>
                    <a:pt x="236" y="1258"/>
                  </a:lnTo>
                  <a:lnTo>
                    <a:pt x="226" y="1264"/>
                  </a:lnTo>
                  <a:lnTo>
                    <a:pt x="210" y="1300"/>
                  </a:lnTo>
                  <a:lnTo>
                    <a:pt x="178" y="1320"/>
                  </a:lnTo>
                  <a:lnTo>
                    <a:pt x="164" y="1336"/>
                  </a:lnTo>
                  <a:lnTo>
                    <a:pt x="160" y="1346"/>
                  </a:lnTo>
                  <a:lnTo>
                    <a:pt x="150" y="1362"/>
                  </a:lnTo>
                  <a:lnTo>
                    <a:pt x="148" y="1380"/>
                  </a:lnTo>
                  <a:lnTo>
                    <a:pt x="152" y="1390"/>
                  </a:lnTo>
                  <a:lnTo>
                    <a:pt x="146" y="1400"/>
                  </a:lnTo>
                  <a:lnTo>
                    <a:pt x="142" y="1408"/>
                  </a:lnTo>
                  <a:lnTo>
                    <a:pt x="118" y="1428"/>
                  </a:lnTo>
                  <a:lnTo>
                    <a:pt x="92" y="1436"/>
                  </a:lnTo>
                  <a:lnTo>
                    <a:pt x="90" y="1440"/>
                  </a:lnTo>
                  <a:lnTo>
                    <a:pt x="82" y="1458"/>
                  </a:lnTo>
                  <a:lnTo>
                    <a:pt x="64" y="1474"/>
                  </a:lnTo>
                  <a:lnTo>
                    <a:pt x="56" y="1496"/>
                  </a:lnTo>
                  <a:lnTo>
                    <a:pt x="40" y="1518"/>
                  </a:lnTo>
                  <a:lnTo>
                    <a:pt x="26" y="1550"/>
                  </a:lnTo>
                  <a:lnTo>
                    <a:pt x="20" y="1552"/>
                  </a:lnTo>
                  <a:lnTo>
                    <a:pt x="16" y="1578"/>
                  </a:lnTo>
                  <a:lnTo>
                    <a:pt x="18" y="1580"/>
                  </a:lnTo>
                  <a:lnTo>
                    <a:pt x="20" y="1580"/>
                  </a:lnTo>
                  <a:lnTo>
                    <a:pt x="20" y="1580"/>
                  </a:lnTo>
                  <a:lnTo>
                    <a:pt x="28" y="1592"/>
                  </a:lnTo>
                  <a:lnTo>
                    <a:pt x="30" y="1602"/>
                  </a:lnTo>
                  <a:lnTo>
                    <a:pt x="24" y="1610"/>
                  </a:lnTo>
                  <a:lnTo>
                    <a:pt x="32" y="1628"/>
                  </a:lnTo>
                  <a:lnTo>
                    <a:pt x="32" y="1644"/>
                  </a:lnTo>
                  <a:lnTo>
                    <a:pt x="22" y="1674"/>
                  </a:lnTo>
                  <a:lnTo>
                    <a:pt x="22" y="1674"/>
                  </a:lnTo>
                  <a:lnTo>
                    <a:pt x="22" y="1682"/>
                  </a:lnTo>
                  <a:lnTo>
                    <a:pt x="16" y="1692"/>
                  </a:lnTo>
                  <a:lnTo>
                    <a:pt x="0" y="1702"/>
                  </a:lnTo>
                  <a:lnTo>
                    <a:pt x="8" y="1704"/>
                  </a:lnTo>
                  <a:lnTo>
                    <a:pt x="22" y="1724"/>
                  </a:lnTo>
                  <a:lnTo>
                    <a:pt x="16" y="1728"/>
                  </a:lnTo>
                  <a:lnTo>
                    <a:pt x="18" y="1734"/>
                  </a:lnTo>
                  <a:lnTo>
                    <a:pt x="18" y="1744"/>
                  </a:lnTo>
                  <a:lnTo>
                    <a:pt x="14" y="1744"/>
                  </a:lnTo>
                  <a:lnTo>
                    <a:pt x="18" y="1748"/>
                  </a:lnTo>
                  <a:lnTo>
                    <a:pt x="18" y="1750"/>
                  </a:lnTo>
                  <a:lnTo>
                    <a:pt x="20" y="1750"/>
                  </a:lnTo>
                  <a:lnTo>
                    <a:pt x="38" y="1764"/>
                  </a:lnTo>
                  <a:lnTo>
                    <a:pt x="42" y="1762"/>
                  </a:lnTo>
                  <a:lnTo>
                    <a:pt x="44" y="1772"/>
                  </a:lnTo>
                  <a:lnTo>
                    <a:pt x="50" y="1778"/>
                  </a:lnTo>
                  <a:lnTo>
                    <a:pt x="54" y="1784"/>
                  </a:lnTo>
                  <a:lnTo>
                    <a:pt x="58" y="1780"/>
                  </a:lnTo>
                  <a:lnTo>
                    <a:pt x="64" y="1792"/>
                  </a:lnTo>
                  <a:lnTo>
                    <a:pt x="72" y="1796"/>
                  </a:lnTo>
                  <a:lnTo>
                    <a:pt x="84" y="1810"/>
                  </a:lnTo>
                  <a:lnTo>
                    <a:pt x="88" y="1822"/>
                  </a:lnTo>
                  <a:lnTo>
                    <a:pt x="84" y="1824"/>
                  </a:lnTo>
                  <a:lnTo>
                    <a:pt x="92" y="1836"/>
                  </a:lnTo>
                  <a:lnTo>
                    <a:pt x="96" y="1838"/>
                  </a:lnTo>
                  <a:lnTo>
                    <a:pt x="88" y="1838"/>
                  </a:lnTo>
                  <a:lnTo>
                    <a:pt x="96" y="1846"/>
                  </a:lnTo>
                  <a:lnTo>
                    <a:pt x="100" y="1844"/>
                  </a:lnTo>
                  <a:lnTo>
                    <a:pt x="102" y="1846"/>
                  </a:lnTo>
                  <a:lnTo>
                    <a:pt x="118" y="1852"/>
                  </a:lnTo>
                  <a:lnTo>
                    <a:pt x="160" y="1888"/>
                  </a:lnTo>
                  <a:lnTo>
                    <a:pt x="192" y="1900"/>
                  </a:lnTo>
                  <a:lnTo>
                    <a:pt x="192" y="1902"/>
                  </a:lnTo>
                  <a:lnTo>
                    <a:pt x="194" y="1902"/>
                  </a:lnTo>
                  <a:lnTo>
                    <a:pt x="196" y="1904"/>
                  </a:lnTo>
                  <a:lnTo>
                    <a:pt x="196" y="1902"/>
                  </a:lnTo>
                  <a:lnTo>
                    <a:pt x="200" y="1902"/>
                  </a:lnTo>
                  <a:lnTo>
                    <a:pt x="222" y="1894"/>
                  </a:lnTo>
                  <a:lnTo>
                    <a:pt x="246" y="1888"/>
                  </a:lnTo>
                  <a:lnTo>
                    <a:pt x="276" y="1888"/>
                  </a:lnTo>
                  <a:lnTo>
                    <a:pt x="300" y="1898"/>
                  </a:lnTo>
                  <a:lnTo>
                    <a:pt x="340" y="1878"/>
                  </a:lnTo>
                  <a:lnTo>
                    <a:pt x="356" y="1878"/>
                  </a:lnTo>
                  <a:lnTo>
                    <a:pt x="362" y="1870"/>
                  </a:lnTo>
                  <a:lnTo>
                    <a:pt x="372" y="1868"/>
                  </a:lnTo>
                  <a:lnTo>
                    <a:pt x="389" y="1866"/>
                  </a:lnTo>
                  <a:lnTo>
                    <a:pt x="413" y="1864"/>
                  </a:lnTo>
                  <a:lnTo>
                    <a:pt x="425" y="1868"/>
                  </a:lnTo>
                  <a:lnTo>
                    <a:pt x="427" y="1874"/>
                  </a:lnTo>
                  <a:lnTo>
                    <a:pt x="435" y="1882"/>
                  </a:lnTo>
                  <a:lnTo>
                    <a:pt x="435" y="1892"/>
                  </a:lnTo>
                  <a:lnTo>
                    <a:pt x="451" y="1906"/>
                  </a:lnTo>
                  <a:lnTo>
                    <a:pt x="465" y="1902"/>
                  </a:lnTo>
                  <a:lnTo>
                    <a:pt x="469" y="1898"/>
                  </a:lnTo>
                  <a:lnTo>
                    <a:pt x="489" y="1902"/>
                  </a:lnTo>
                  <a:lnTo>
                    <a:pt x="491" y="1896"/>
                  </a:lnTo>
                  <a:lnTo>
                    <a:pt x="493" y="1900"/>
                  </a:lnTo>
                  <a:lnTo>
                    <a:pt x="499" y="1900"/>
                  </a:lnTo>
                  <a:lnTo>
                    <a:pt x="501" y="1908"/>
                  </a:lnTo>
                  <a:lnTo>
                    <a:pt x="513" y="1908"/>
                  </a:lnTo>
                  <a:lnTo>
                    <a:pt x="511" y="1914"/>
                  </a:lnTo>
                  <a:lnTo>
                    <a:pt x="519" y="1922"/>
                  </a:lnTo>
                  <a:lnTo>
                    <a:pt x="513" y="1940"/>
                  </a:lnTo>
                  <a:lnTo>
                    <a:pt x="507" y="1960"/>
                  </a:lnTo>
                  <a:lnTo>
                    <a:pt x="511" y="1964"/>
                  </a:lnTo>
                  <a:lnTo>
                    <a:pt x="511" y="1966"/>
                  </a:lnTo>
                  <a:lnTo>
                    <a:pt x="507" y="1972"/>
                  </a:lnTo>
                  <a:lnTo>
                    <a:pt x="509" y="1974"/>
                  </a:lnTo>
                  <a:lnTo>
                    <a:pt x="507" y="1974"/>
                  </a:lnTo>
                  <a:lnTo>
                    <a:pt x="505" y="1988"/>
                  </a:lnTo>
                  <a:lnTo>
                    <a:pt x="497" y="1994"/>
                  </a:lnTo>
                  <a:lnTo>
                    <a:pt x="507" y="2020"/>
                  </a:lnTo>
                  <a:lnTo>
                    <a:pt x="541" y="2056"/>
                  </a:lnTo>
                  <a:lnTo>
                    <a:pt x="541" y="2056"/>
                  </a:lnTo>
                  <a:lnTo>
                    <a:pt x="541" y="2058"/>
                  </a:lnTo>
                  <a:lnTo>
                    <a:pt x="545" y="2060"/>
                  </a:lnTo>
                  <a:lnTo>
                    <a:pt x="545" y="2060"/>
                  </a:lnTo>
                  <a:lnTo>
                    <a:pt x="551" y="2068"/>
                  </a:lnTo>
                  <a:lnTo>
                    <a:pt x="559" y="2078"/>
                  </a:lnTo>
                  <a:lnTo>
                    <a:pt x="563" y="2092"/>
                  </a:lnTo>
                  <a:lnTo>
                    <a:pt x="563" y="2098"/>
                  </a:lnTo>
                  <a:lnTo>
                    <a:pt x="563" y="2098"/>
                  </a:lnTo>
                  <a:lnTo>
                    <a:pt x="563" y="2100"/>
                  </a:lnTo>
                  <a:lnTo>
                    <a:pt x="563" y="2102"/>
                  </a:lnTo>
                  <a:lnTo>
                    <a:pt x="565" y="2102"/>
                  </a:lnTo>
                  <a:lnTo>
                    <a:pt x="579" y="2138"/>
                  </a:lnTo>
                  <a:lnTo>
                    <a:pt x="581" y="2146"/>
                  </a:lnTo>
                  <a:lnTo>
                    <a:pt x="577" y="2154"/>
                  </a:lnTo>
                  <a:lnTo>
                    <a:pt x="583" y="2172"/>
                  </a:lnTo>
                  <a:lnTo>
                    <a:pt x="589" y="2180"/>
                  </a:lnTo>
                  <a:lnTo>
                    <a:pt x="589" y="2190"/>
                  </a:lnTo>
                  <a:lnTo>
                    <a:pt x="587" y="2210"/>
                  </a:lnTo>
                  <a:lnTo>
                    <a:pt x="575" y="2222"/>
                  </a:lnTo>
                  <a:lnTo>
                    <a:pt x="565" y="2242"/>
                  </a:lnTo>
                  <a:lnTo>
                    <a:pt x="551" y="2282"/>
                  </a:lnTo>
                  <a:lnTo>
                    <a:pt x="551" y="2310"/>
                  </a:lnTo>
                  <a:lnTo>
                    <a:pt x="551" y="2310"/>
                  </a:lnTo>
                  <a:lnTo>
                    <a:pt x="551" y="2310"/>
                  </a:lnTo>
                  <a:lnTo>
                    <a:pt x="551" y="2316"/>
                  </a:lnTo>
                  <a:lnTo>
                    <a:pt x="551" y="2316"/>
                  </a:lnTo>
                  <a:lnTo>
                    <a:pt x="551" y="2326"/>
                  </a:lnTo>
                  <a:lnTo>
                    <a:pt x="569" y="2354"/>
                  </a:lnTo>
                  <a:lnTo>
                    <a:pt x="601" y="2414"/>
                  </a:lnTo>
                  <a:lnTo>
                    <a:pt x="603" y="2448"/>
                  </a:lnTo>
                  <a:lnTo>
                    <a:pt x="609" y="2464"/>
                  </a:lnTo>
                  <a:lnTo>
                    <a:pt x="611" y="2480"/>
                  </a:lnTo>
                  <a:lnTo>
                    <a:pt x="617" y="2516"/>
                  </a:lnTo>
                  <a:lnTo>
                    <a:pt x="627" y="2530"/>
                  </a:lnTo>
                  <a:lnTo>
                    <a:pt x="641" y="2542"/>
                  </a:lnTo>
                  <a:lnTo>
                    <a:pt x="659" y="2586"/>
                  </a:lnTo>
                  <a:lnTo>
                    <a:pt x="675" y="2612"/>
                  </a:lnTo>
                  <a:lnTo>
                    <a:pt x="675" y="2626"/>
                  </a:lnTo>
                  <a:lnTo>
                    <a:pt x="673" y="2628"/>
                  </a:lnTo>
                  <a:lnTo>
                    <a:pt x="669" y="2626"/>
                  </a:lnTo>
                  <a:lnTo>
                    <a:pt x="667" y="2636"/>
                  </a:lnTo>
                  <a:lnTo>
                    <a:pt x="679" y="2654"/>
                  </a:lnTo>
                  <a:lnTo>
                    <a:pt x="679" y="2664"/>
                  </a:lnTo>
                  <a:lnTo>
                    <a:pt x="685" y="2664"/>
                  </a:lnTo>
                  <a:lnTo>
                    <a:pt x="685" y="2668"/>
                  </a:lnTo>
                  <a:lnTo>
                    <a:pt x="711" y="2678"/>
                  </a:lnTo>
                  <a:lnTo>
                    <a:pt x="719" y="2672"/>
                  </a:lnTo>
                  <a:lnTo>
                    <a:pt x="745" y="2670"/>
                  </a:lnTo>
                  <a:lnTo>
                    <a:pt x="759" y="2662"/>
                  </a:lnTo>
                  <a:lnTo>
                    <a:pt x="803" y="2666"/>
                  </a:lnTo>
                  <a:lnTo>
                    <a:pt x="805" y="2662"/>
                  </a:lnTo>
                  <a:lnTo>
                    <a:pt x="821" y="2664"/>
                  </a:lnTo>
                  <a:lnTo>
                    <a:pt x="821" y="2656"/>
                  </a:lnTo>
                  <a:lnTo>
                    <a:pt x="847" y="2652"/>
                  </a:lnTo>
                  <a:lnTo>
                    <a:pt x="873" y="2630"/>
                  </a:lnTo>
                  <a:lnTo>
                    <a:pt x="903" y="2596"/>
                  </a:lnTo>
                  <a:lnTo>
                    <a:pt x="927" y="2556"/>
                  </a:lnTo>
                  <a:lnTo>
                    <a:pt x="947" y="2538"/>
                  </a:lnTo>
                  <a:lnTo>
                    <a:pt x="955" y="2502"/>
                  </a:lnTo>
                  <a:lnTo>
                    <a:pt x="955" y="2502"/>
                  </a:lnTo>
                  <a:lnTo>
                    <a:pt x="955" y="2500"/>
                  </a:lnTo>
                  <a:lnTo>
                    <a:pt x="955" y="2498"/>
                  </a:lnTo>
                  <a:lnTo>
                    <a:pt x="955" y="2498"/>
                  </a:lnTo>
                  <a:lnTo>
                    <a:pt x="955" y="2486"/>
                  </a:lnTo>
                  <a:lnTo>
                    <a:pt x="951" y="2486"/>
                  </a:lnTo>
                  <a:lnTo>
                    <a:pt x="949" y="2488"/>
                  </a:lnTo>
                  <a:lnTo>
                    <a:pt x="949" y="2486"/>
                  </a:lnTo>
                  <a:lnTo>
                    <a:pt x="953" y="2478"/>
                  </a:lnTo>
                  <a:lnTo>
                    <a:pt x="989" y="2462"/>
                  </a:lnTo>
                  <a:lnTo>
                    <a:pt x="1001" y="2450"/>
                  </a:lnTo>
                  <a:lnTo>
                    <a:pt x="1003" y="2442"/>
                  </a:lnTo>
                  <a:lnTo>
                    <a:pt x="999" y="2440"/>
                  </a:lnTo>
                  <a:lnTo>
                    <a:pt x="1005" y="2400"/>
                  </a:lnTo>
                  <a:lnTo>
                    <a:pt x="1001" y="2404"/>
                  </a:lnTo>
                  <a:lnTo>
                    <a:pt x="993" y="2380"/>
                  </a:lnTo>
                  <a:lnTo>
                    <a:pt x="989" y="2374"/>
                  </a:lnTo>
                  <a:lnTo>
                    <a:pt x="989" y="2364"/>
                  </a:lnTo>
                  <a:lnTo>
                    <a:pt x="1011" y="2344"/>
                  </a:lnTo>
                  <a:lnTo>
                    <a:pt x="1013" y="2342"/>
                  </a:lnTo>
                  <a:lnTo>
                    <a:pt x="1015" y="2346"/>
                  </a:lnTo>
                  <a:lnTo>
                    <a:pt x="1027" y="2330"/>
                  </a:lnTo>
                  <a:lnTo>
                    <a:pt x="1025" y="2328"/>
                  </a:lnTo>
                  <a:lnTo>
                    <a:pt x="1039" y="2318"/>
                  </a:lnTo>
                  <a:lnTo>
                    <a:pt x="1069" y="2306"/>
                  </a:lnTo>
                  <a:lnTo>
                    <a:pt x="1083" y="2296"/>
                  </a:lnTo>
                  <a:lnTo>
                    <a:pt x="1083" y="2292"/>
                  </a:lnTo>
                  <a:lnTo>
                    <a:pt x="1097" y="2278"/>
                  </a:lnTo>
                  <a:lnTo>
                    <a:pt x="1099" y="2270"/>
                  </a:lnTo>
                  <a:lnTo>
                    <a:pt x="1097" y="2268"/>
                  </a:lnTo>
                  <a:lnTo>
                    <a:pt x="1103" y="2260"/>
                  </a:lnTo>
                  <a:lnTo>
                    <a:pt x="1099" y="2246"/>
                  </a:lnTo>
                  <a:lnTo>
                    <a:pt x="1097" y="2246"/>
                  </a:lnTo>
                  <a:lnTo>
                    <a:pt x="1097" y="2224"/>
                  </a:lnTo>
                  <a:lnTo>
                    <a:pt x="1095" y="2204"/>
                  </a:lnTo>
                  <a:lnTo>
                    <a:pt x="1103" y="2188"/>
                  </a:lnTo>
                  <a:lnTo>
                    <a:pt x="1099" y="2176"/>
                  </a:lnTo>
                  <a:lnTo>
                    <a:pt x="1099" y="2176"/>
                  </a:lnTo>
                  <a:lnTo>
                    <a:pt x="1087" y="2168"/>
                  </a:lnTo>
                  <a:lnTo>
                    <a:pt x="1079" y="2148"/>
                  </a:lnTo>
                  <a:lnTo>
                    <a:pt x="1077" y="2138"/>
                  </a:lnTo>
                  <a:lnTo>
                    <a:pt x="1083" y="2114"/>
                  </a:lnTo>
                  <a:lnTo>
                    <a:pt x="1069" y="2100"/>
                  </a:lnTo>
                  <a:lnTo>
                    <a:pt x="1077" y="2070"/>
                  </a:lnTo>
                  <a:lnTo>
                    <a:pt x="1083" y="2064"/>
                  </a:lnTo>
                  <a:lnTo>
                    <a:pt x="1097" y="2034"/>
                  </a:lnTo>
                  <a:lnTo>
                    <a:pt x="1117" y="2016"/>
                  </a:lnTo>
                  <a:lnTo>
                    <a:pt x="1117" y="2016"/>
                  </a:lnTo>
                  <a:lnTo>
                    <a:pt x="1119" y="2014"/>
                  </a:lnTo>
                  <a:lnTo>
                    <a:pt x="1119" y="2014"/>
                  </a:lnTo>
                  <a:lnTo>
                    <a:pt x="1119" y="2014"/>
                  </a:lnTo>
                  <a:lnTo>
                    <a:pt x="1137" y="1992"/>
                  </a:lnTo>
                  <a:lnTo>
                    <a:pt x="1137" y="1988"/>
                  </a:lnTo>
                  <a:lnTo>
                    <a:pt x="1143" y="1986"/>
                  </a:lnTo>
                  <a:lnTo>
                    <a:pt x="1181" y="1950"/>
                  </a:lnTo>
                  <a:lnTo>
                    <a:pt x="1199" y="1942"/>
                  </a:lnTo>
                  <a:lnTo>
                    <a:pt x="1233" y="1908"/>
                  </a:lnTo>
                  <a:lnTo>
                    <a:pt x="1245" y="1888"/>
                  </a:lnTo>
                  <a:lnTo>
                    <a:pt x="1257" y="1876"/>
                  </a:lnTo>
                  <a:lnTo>
                    <a:pt x="1273" y="1834"/>
                  </a:lnTo>
                  <a:lnTo>
                    <a:pt x="1279" y="1830"/>
                  </a:lnTo>
                  <a:lnTo>
                    <a:pt x="1289" y="1812"/>
                  </a:lnTo>
                  <a:lnTo>
                    <a:pt x="1293" y="1792"/>
                  </a:lnTo>
                  <a:lnTo>
                    <a:pt x="1299" y="1792"/>
                  </a:lnTo>
                  <a:lnTo>
                    <a:pt x="1301" y="1786"/>
                  </a:lnTo>
                  <a:lnTo>
                    <a:pt x="1297" y="1786"/>
                  </a:lnTo>
                  <a:lnTo>
                    <a:pt x="1299" y="1784"/>
                  </a:lnTo>
                  <a:lnTo>
                    <a:pt x="1297" y="1770"/>
                  </a:lnTo>
                  <a:lnTo>
                    <a:pt x="1299" y="1760"/>
                  </a:lnTo>
                  <a:lnTo>
                    <a:pt x="1287" y="1754"/>
                  </a:lnTo>
                  <a:lnTo>
                    <a:pt x="1277" y="1762"/>
                  </a:lnTo>
                  <a:lnTo>
                    <a:pt x="1259" y="1766"/>
                  </a:lnTo>
                  <a:lnTo>
                    <a:pt x="1223" y="1770"/>
                  </a:lnTo>
                  <a:lnTo>
                    <a:pt x="1209" y="1778"/>
                  </a:lnTo>
                  <a:lnTo>
                    <a:pt x="1195" y="1774"/>
                  </a:lnTo>
                  <a:lnTo>
                    <a:pt x="1181" y="1784"/>
                  </a:lnTo>
                  <a:lnTo>
                    <a:pt x="1171" y="1784"/>
                  </a:lnTo>
                  <a:lnTo>
                    <a:pt x="1151" y="1766"/>
                  </a:lnTo>
                  <a:lnTo>
                    <a:pt x="1153" y="1764"/>
                  </a:lnTo>
                  <a:lnTo>
                    <a:pt x="1149" y="1764"/>
                  </a:lnTo>
                  <a:lnTo>
                    <a:pt x="1147" y="1762"/>
                  </a:lnTo>
                  <a:lnTo>
                    <a:pt x="1147" y="1764"/>
                  </a:lnTo>
                  <a:lnTo>
                    <a:pt x="1143" y="1762"/>
                  </a:lnTo>
                  <a:lnTo>
                    <a:pt x="1153" y="1758"/>
                  </a:lnTo>
                  <a:lnTo>
                    <a:pt x="1151" y="1746"/>
                  </a:lnTo>
                  <a:lnTo>
                    <a:pt x="1147" y="1742"/>
                  </a:lnTo>
                  <a:lnTo>
                    <a:pt x="1149" y="1742"/>
                  </a:lnTo>
                  <a:lnTo>
                    <a:pt x="1151" y="1744"/>
                  </a:lnTo>
                  <a:lnTo>
                    <a:pt x="1179" y="1744"/>
                  </a:lnTo>
                  <a:lnTo>
                    <a:pt x="1195" y="1732"/>
                  </a:lnTo>
                  <a:lnTo>
                    <a:pt x="1215" y="1730"/>
                  </a:lnTo>
                  <a:lnTo>
                    <a:pt x="1233" y="1720"/>
                  </a:lnTo>
                  <a:lnTo>
                    <a:pt x="1251" y="1718"/>
                  </a:lnTo>
                  <a:lnTo>
                    <a:pt x="1257" y="1710"/>
                  </a:lnTo>
                  <a:lnTo>
                    <a:pt x="1267" y="1706"/>
                  </a:lnTo>
                  <a:lnTo>
                    <a:pt x="1317" y="1688"/>
                  </a:lnTo>
                  <a:lnTo>
                    <a:pt x="1321" y="1676"/>
                  </a:lnTo>
                  <a:lnTo>
                    <a:pt x="1331" y="1668"/>
                  </a:lnTo>
                  <a:lnTo>
                    <a:pt x="1350" y="1660"/>
                  </a:lnTo>
                  <a:lnTo>
                    <a:pt x="1366" y="1662"/>
                  </a:lnTo>
                  <a:lnTo>
                    <a:pt x="1378" y="1646"/>
                  </a:lnTo>
                  <a:lnTo>
                    <a:pt x="1394" y="1642"/>
                  </a:lnTo>
                  <a:lnTo>
                    <a:pt x="1402" y="1626"/>
                  </a:lnTo>
                  <a:lnTo>
                    <a:pt x="1422" y="1620"/>
                  </a:lnTo>
                  <a:lnTo>
                    <a:pt x="1420" y="1598"/>
                  </a:lnTo>
                  <a:lnTo>
                    <a:pt x="1424" y="1594"/>
                  </a:lnTo>
                  <a:lnTo>
                    <a:pt x="1428" y="1590"/>
                  </a:lnTo>
                  <a:lnTo>
                    <a:pt x="1432" y="1594"/>
                  </a:lnTo>
                  <a:lnTo>
                    <a:pt x="1456" y="1562"/>
                  </a:lnTo>
                  <a:lnTo>
                    <a:pt x="1460" y="1550"/>
                  </a:lnTo>
                  <a:lnTo>
                    <a:pt x="1448" y="1542"/>
                  </a:lnTo>
                  <a:lnTo>
                    <a:pt x="1438" y="1526"/>
                  </a:lnTo>
                  <a:lnTo>
                    <a:pt x="1404" y="1512"/>
                  </a:lnTo>
                  <a:lnTo>
                    <a:pt x="1394" y="1498"/>
                  </a:lnTo>
                  <a:lnTo>
                    <a:pt x="1392" y="1484"/>
                  </a:lnTo>
                  <a:lnTo>
                    <a:pt x="1396" y="1464"/>
                  </a:lnTo>
                  <a:lnTo>
                    <a:pt x="1388" y="1470"/>
                  </a:lnTo>
                  <a:lnTo>
                    <a:pt x="1388" y="1470"/>
                  </a:lnTo>
                  <a:lnTo>
                    <a:pt x="1384" y="1474"/>
                  </a:lnTo>
                  <a:lnTo>
                    <a:pt x="1384" y="1474"/>
                  </a:lnTo>
                  <a:lnTo>
                    <a:pt x="1384" y="1474"/>
                  </a:lnTo>
                  <a:lnTo>
                    <a:pt x="1354" y="1508"/>
                  </a:lnTo>
                  <a:lnTo>
                    <a:pt x="1354" y="1510"/>
                  </a:lnTo>
                  <a:lnTo>
                    <a:pt x="1349" y="1514"/>
                  </a:lnTo>
                  <a:lnTo>
                    <a:pt x="1323" y="1512"/>
                  </a:lnTo>
                  <a:lnTo>
                    <a:pt x="1317" y="1516"/>
                  </a:lnTo>
                  <a:lnTo>
                    <a:pt x="1309" y="1516"/>
                  </a:lnTo>
                  <a:lnTo>
                    <a:pt x="1307" y="1510"/>
                  </a:lnTo>
                  <a:lnTo>
                    <a:pt x="1303" y="1510"/>
                  </a:lnTo>
                  <a:lnTo>
                    <a:pt x="1303" y="1504"/>
                  </a:lnTo>
                  <a:lnTo>
                    <a:pt x="1307" y="1478"/>
                  </a:lnTo>
                  <a:lnTo>
                    <a:pt x="1295" y="1470"/>
                  </a:lnTo>
                  <a:lnTo>
                    <a:pt x="1285" y="1486"/>
                  </a:lnTo>
                  <a:lnTo>
                    <a:pt x="1285" y="1492"/>
                  </a:lnTo>
                  <a:lnTo>
                    <a:pt x="1281" y="1486"/>
                  </a:lnTo>
                  <a:lnTo>
                    <a:pt x="1289" y="1470"/>
                  </a:lnTo>
                  <a:lnTo>
                    <a:pt x="1279" y="1468"/>
                  </a:lnTo>
                  <a:lnTo>
                    <a:pt x="1277" y="1460"/>
                  </a:lnTo>
                  <a:lnTo>
                    <a:pt x="1263" y="1452"/>
                  </a:lnTo>
                  <a:lnTo>
                    <a:pt x="1261" y="1444"/>
                  </a:lnTo>
                  <a:lnTo>
                    <a:pt x="1253" y="1436"/>
                  </a:lnTo>
                  <a:lnTo>
                    <a:pt x="1245" y="1422"/>
                  </a:lnTo>
                  <a:lnTo>
                    <a:pt x="1239" y="1406"/>
                  </a:lnTo>
                  <a:lnTo>
                    <a:pt x="1237" y="1406"/>
                  </a:lnTo>
                  <a:lnTo>
                    <a:pt x="1243" y="1400"/>
                  </a:lnTo>
                  <a:lnTo>
                    <a:pt x="1241" y="1396"/>
                  </a:lnTo>
                  <a:lnTo>
                    <a:pt x="1245" y="1396"/>
                  </a:lnTo>
                  <a:lnTo>
                    <a:pt x="1247" y="1394"/>
                  </a:lnTo>
                  <a:lnTo>
                    <a:pt x="1249" y="1396"/>
                  </a:lnTo>
                  <a:lnTo>
                    <a:pt x="1251" y="1392"/>
                  </a:lnTo>
                  <a:lnTo>
                    <a:pt x="1253" y="1392"/>
                  </a:lnTo>
                  <a:lnTo>
                    <a:pt x="1251" y="1390"/>
                  </a:lnTo>
                  <a:lnTo>
                    <a:pt x="1253" y="1384"/>
                  </a:lnTo>
                  <a:lnTo>
                    <a:pt x="1265" y="1396"/>
                  </a:lnTo>
                  <a:lnTo>
                    <a:pt x="1273" y="1394"/>
                  </a:lnTo>
                  <a:lnTo>
                    <a:pt x="1283" y="1412"/>
                  </a:lnTo>
                  <a:lnTo>
                    <a:pt x="1289" y="1418"/>
                  </a:lnTo>
                  <a:lnTo>
                    <a:pt x="1299" y="1440"/>
                  </a:lnTo>
                  <a:lnTo>
                    <a:pt x="1317" y="1448"/>
                  </a:lnTo>
                  <a:lnTo>
                    <a:pt x="1323" y="1456"/>
                  </a:lnTo>
                  <a:lnTo>
                    <a:pt x="1337" y="1460"/>
                  </a:lnTo>
                  <a:lnTo>
                    <a:pt x="1339" y="1464"/>
                  </a:lnTo>
                  <a:lnTo>
                    <a:pt x="1360" y="1468"/>
                  </a:lnTo>
                  <a:lnTo>
                    <a:pt x="1372" y="1464"/>
                  </a:lnTo>
                  <a:lnTo>
                    <a:pt x="1372" y="1466"/>
                  </a:lnTo>
                  <a:lnTo>
                    <a:pt x="1374" y="1470"/>
                  </a:lnTo>
                  <a:lnTo>
                    <a:pt x="1392" y="1460"/>
                  </a:lnTo>
                  <a:lnTo>
                    <a:pt x="1390" y="1458"/>
                  </a:lnTo>
                  <a:lnTo>
                    <a:pt x="1394" y="1456"/>
                  </a:lnTo>
                  <a:lnTo>
                    <a:pt x="1402" y="1460"/>
                  </a:lnTo>
                  <a:lnTo>
                    <a:pt x="1412" y="1486"/>
                  </a:lnTo>
                  <a:lnTo>
                    <a:pt x="1490" y="1498"/>
                  </a:lnTo>
                  <a:lnTo>
                    <a:pt x="1494" y="1500"/>
                  </a:lnTo>
                  <a:lnTo>
                    <a:pt x="1502" y="1496"/>
                  </a:lnTo>
                  <a:lnTo>
                    <a:pt x="1538" y="1492"/>
                  </a:lnTo>
                  <a:lnTo>
                    <a:pt x="1548" y="1498"/>
                  </a:lnTo>
                  <a:lnTo>
                    <a:pt x="1552" y="1494"/>
                  </a:lnTo>
                  <a:lnTo>
                    <a:pt x="1554" y="1494"/>
                  </a:lnTo>
                  <a:lnTo>
                    <a:pt x="1582" y="1492"/>
                  </a:lnTo>
                  <a:lnTo>
                    <a:pt x="1586" y="1502"/>
                  </a:lnTo>
                  <a:lnTo>
                    <a:pt x="1594" y="1506"/>
                  </a:lnTo>
                  <a:lnTo>
                    <a:pt x="1600" y="1522"/>
                  </a:lnTo>
                  <a:lnTo>
                    <a:pt x="1610" y="1524"/>
                  </a:lnTo>
                  <a:lnTo>
                    <a:pt x="1628" y="1544"/>
                  </a:lnTo>
                  <a:lnTo>
                    <a:pt x="1644" y="1544"/>
                  </a:lnTo>
                  <a:lnTo>
                    <a:pt x="1652" y="1540"/>
                  </a:lnTo>
                  <a:lnTo>
                    <a:pt x="1652" y="1544"/>
                  </a:lnTo>
                  <a:lnTo>
                    <a:pt x="1646" y="1548"/>
                  </a:lnTo>
                  <a:lnTo>
                    <a:pt x="1626" y="1550"/>
                  </a:lnTo>
                  <a:lnTo>
                    <a:pt x="1628" y="1558"/>
                  </a:lnTo>
                  <a:lnTo>
                    <a:pt x="1656" y="1584"/>
                  </a:lnTo>
                  <a:lnTo>
                    <a:pt x="1672" y="1584"/>
                  </a:lnTo>
                  <a:lnTo>
                    <a:pt x="1686" y="1578"/>
                  </a:lnTo>
                  <a:lnTo>
                    <a:pt x="1692" y="1554"/>
                  </a:lnTo>
                  <a:lnTo>
                    <a:pt x="1696" y="1554"/>
                  </a:lnTo>
                  <a:lnTo>
                    <a:pt x="1692" y="1560"/>
                  </a:lnTo>
                  <a:lnTo>
                    <a:pt x="1698" y="1588"/>
                  </a:lnTo>
                  <a:lnTo>
                    <a:pt x="1694" y="1606"/>
                  </a:lnTo>
                  <a:lnTo>
                    <a:pt x="1698" y="1620"/>
                  </a:lnTo>
                  <a:lnTo>
                    <a:pt x="1700" y="1620"/>
                  </a:lnTo>
                  <a:lnTo>
                    <a:pt x="1698" y="1630"/>
                  </a:lnTo>
                  <a:lnTo>
                    <a:pt x="1708" y="1668"/>
                  </a:lnTo>
                  <a:lnTo>
                    <a:pt x="1714" y="1682"/>
                  </a:lnTo>
                  <a:lnTo>
                    <a:pt x="1718" y="1692"/>
                  </a:lnTo>
                  <a:lnTo>
                    <a:pt x="1720" y="1690"/>
                  </a:lnTo>
                  <a:lnTo>
                    <a:pt x="1722" y="1700"/>
                  </a:lnTo>
                  <a:lnTo>
                    <a:pt x="1736" y="1724"/>
                  </a:lnTo>
                  <a:lnTo>
                    <a:pt x="1742" y="1750"/>
                  </a:lnTo>
                  <a:lnTo>
                    <a:pt x="1754" y="1766"/>
                  </a:lnTo>
                  <a:lnTo>
                    <a:pt x="1772" y="1814"/>
                  </a:lnTo>
                  <a:lnTo>
                    <a:pt x="1786" y="1832"/>
                  </a:lnTo>
                  <a:lnTo>
                    <a:pt x="1794" y="1832"/>
                  </a:lnTo>
                  <a:lnTo>
                    <a:pt x="1802" y="1824"/>
                  </a:lnTo>
                  <a:lnTo>
                    <a:pt x="1804" y="1812"/>
                  </a:lnTo>
                  <a:lnTo>
                    <a:pt x="1820" y="1808"/>
                  </a:lnTo>
                  <a:lnTo>
                    <a:pt x="1820" y="1806"/>
                  </a:lnTo>
                  <a:lnTo>
                    <a:pt x="1820" y="1802"/>
                  </a:lnTo>
                  <a:lnTo>
                    <a:pt x="1826" y="1790"/>
                  </a:lnTo>
                  <a:lnTo>
                    <a:pt x="1836" y="1790"/>
                  </a:lnTo>
                  <a:lnTo>
                    <a:pt x="1836" y="1762"/>
                  </a:lnTo>
                  <a:lnTo>
                    <a:pt x="1844" y="1732"/>
                  </a:lnTo>
                  <a:lnTo>
                    <a:pt x="1840" y="1724"/>
                  </a:lnTo>
                  <a:lnTo>
                    <a:pt x="1840" y="1692"/>
                  </a:lnTo>
                  <a:lnTo>
                    <a:pt x="1844" y="1686"/>
                  </a:lnTo>
                  <a:lnTo>
                    <a:pt x="1854" y="1686"/>
                  </a:lnTo>
                  <a:lnTo>
                    <a:pt x="1862" y="1674"/>
                  </a:lnTo>
                  <a:lnTo>
                    <a:pt x="1878" y="1670"/>
                  </a:lnTo>
                  <a:lnTo>
                    <a:pt x="1882" y="1660"/>
                  </a:lnTo>
                  <a:lnTo>
                    <a:pt x="1916" y="1634"/>
                  </a:lnTo>
                  <a:lnTo>
                    <a:pt x="1932" y="1616"/>
                  </a:lnTo>
                  <a:lnTo>
                    <a:pt x="1956" y="1602"/>
                  </a:lnTo>
                  <a:lnTo>
                    <a:pt x="1970" y="1586"/>
                  </a:lnTo>
                  <a:lnTo>
                    <a:pt x="1970" y="1572"/>
                  </a:lnTo>
                  <a:lnTo>
                    <a:pt x="1988" y="1566"/>
                  </a:lnTo>
                  <a:lnTo>
                    <a:pt x="1988" y="1564"/>
                  </a:lnTo>
                  <a:lnTo>
                    <a:pt x="1990" y="1572"/>
                  </a:lnTo>
                  <a:lnTo>
                    <a:pt x="2000" y="1570"/>
                  </a:lnTo>
                  <a:lnTo>
                    <a:pt x="2000" y="1570"/>
                  </a:lnTo>
                  <a:lnTo>
                    <a:pt x="2002" y="1570"/>
                  </a:lnTo>
                  <a:lnTo>
                    <a:pt x="2002" y="1570"/>
                  </a:lnTo>
                  <a:lnTo>
                    <a:pt x="2006" y="1568"/>
                  </a:lnTo>
                  <a:lnTo>
                    <a:pt x="2008" y="1568"/>
                  </a:lnTo>
                  <a:lnTo>
                    <a:pt x="2008" y="1568"/>
                  </a:lnTo>
                  <a:lnTo>
                    <a:pt x="2016" y="1564"/>
                  </a:lnTo>
                  <a:lnTo>
                    <a:pt x="2018" y="1568"/>
                  </a:lnTo>
                  <a:lnTo>
                    <a:pt x="2024" y="1562"/>
                  </a:lnTo>
                  <a:lnTo>
                    <a:pt x="2030" y="1566"/>
                  </a:lnTo>
                  <a:lnTo>
                    <a:pt x="2038" y="1554"/>
                  </a:lnTo>
                  <a:lnTo>
                    <a:pt x="2038" y="1554"/>
                  </a:lnTo>
                  <a:lnTo>
                    <a:pt x="2042" y="1556"/>
                  </a:lnTo>
                  <a:lnTo>
                    <a:pt x="2044" y="1546"/>
                  </a:lnTo>
                  <a:lnTo>
                    <a:pt x="2044" y="1548"/>
                  </a:lnTo>
                  <a:lnTo>
                    <a:pt x="2054" y="1548"/>
                  </a:lnTo>
                  <a:lnTo>
                    <a:pt x="2058" y="1554"/>
                  </a:lnTo>
                  <a:lnTo>
                    <a:pt x="2066" y="1582"/>
                  </a:lnTo>
                  <a:lnTo>
                    <a:pt x="2066" y="1582"/>
                  </a:lnTo>
                  <a:lnTo>
                    <a:pt x="2080" y="1600"/>
                  </a:lnTo>
                  <a:lnTo>
                    <a:pt x="2092" y="1606"/>
                  </a:lnTo>
                  <a:lnTo>
                    <a:pt x="2092" y="1606"/>
                  </a:lnTo>
                  <a:lnTo>
                    <a:pt x="2090" y="1614"/>
                  </a:lnTo>
                  <a:lnTo>
                    <a:pt x="2098" y="1624"/>
                  </a:lnTo>
                  <a:lnTo>
                    <a:pt x="2100" y="1622"/>
                  </a:lnTo>
                  <a:lnTo>
                    <a:pt x="2104" y="1632"/>
                  </a:lnTo>
                  <a:lnTo>
                    <a:pt x="2108" y="1654"/>
                  </a:lnTo>
                  <a:lnTo>
                    <a:pt x="2102" y="1682"/>
                  </a:lnTo>
                  <a:lnTo>
                    <a:pt x="2108" y="1678"/>
                  </a:lnTo>
                  <a:lnTo>
                    <a:pt x="2108" y="1682"/>
                  </a:lnTo>
                  <a:lnTo>
                    <a:pt x="2126" y="1684"/>
                  </a:lnTo>
                  <a:lnTo>
                    <a:pt x="2154" y="1666"/>
                  </a:lnTo>
                  <a:lnTo>
                    <a:pt x="2154" y="1664"/>
                  </a:lnTo>
                  <a:lnTo>
                    <a:pt x="2168" y="1670"/>
                  </a:lnTo>
                  <a:lnTo>
                    <a:pt x="2170" y="1698"/>
                  </a:lnTo>
                  <a:lnTo>
                    <a:pt x="2180" y="1728"/>
                  </a:lnTo>
                  <a:lnTo>
                    <a:pt x="2182" y="1726"/>
                  </a:lnTo>
                  <a:lnTo>
                    <a:pt x="2186" y="1738"/>
                  </a:lnTo>
                  <a:lnTo>
                    <a:pt x="2186" y="1752"/>
                  </a:lnTo>
                  <a:lnTo>
                    <a:pt x="2182" y="1756"/>
                  </a:lnTo>
                  <a:lnTo>
                    <a:pt x="2184" y="1758"/>
                  </a:lnTo>
                  <a:lnTo>
                    <a:pt x="2176" y="1764"/>
                  </a:lnTo>
                  <a:lnTo>
                    <a:pt x="2188" y="1766"/>
                  </a:lnTo>
                  <a:lnTo>
                    <a:pt x="2184" y="1788"/>
                  </a:lnTo>
                  <a:lnTo>
                    <a:pt x="2188" y="1790"/>
                  </a:lnTo>
                  <a:lnTo>
                    <a:pt x="2180" y="1812"/>
                  </a:lnTo>
                  <a:lnTo>
                    <a:pt x="2180" y="1830"/>
                  </a:lnTo>
                  <a:lnTo>
                    <a:pt x="2190" y="1828"/>
                  </a:lnTo>
                  <a:lnTo>
                    <a:pt x="2216" y="1862"/>
                  </a:lnTo>
                  <a:lnTo>
                    <a:pt x="2224" y="1900"/>
                  </a:lnTo>
                  <a:lnTo>
                    <a:pt x="2238" y="1930"/>
                  </a:lnTo>
                  <a:lnTo>
                    <a:pt x="2278" y="1956"/>
                  </a:lnTo>
                  <a:lnTo>
                    <a:pt x="2282" y="1956"/>
                  </a:lnTo>
                  <a:lnTo>
                    <a:pt x="2278" y="1960"/>
                  </a:lnTo>
                  <a:lnTo>
                    <a:pt x="2292" y="1956"/>
                  </a:lnTo>
                  <a:lnTo>
                    <a:pt x="2294" y="1956"/>
                  </a:lnTo>
                  <a:lnTo>
                    <a:pt x="2302" y="1972"/>
                  </a:lnTo>
                  <a:lnTo>
                    <a:pt x="2304" y="1958"/>
                  </a:lnTo>
                  <a:lnTo>
                    <a:pt x="2296" y="1954"/>
                  </a:lnTo>
                  <a:lnTo>
                    <a:pt x="2296" y="1954"/>
                  </a:lnTo>
                  <a:lnTo>
                    <a:pt x="2296" y="1954"/>
                  </a:lnTo>
                  <a:lnTo>
                    <a:pt x="2298" y="1946"/>
                  </a:lnTo>
                  <a:lnTo>
                    <a:pt x="2282" y="1920"/>
                  </a:lnTo>
                  <a:lnTo>
                    <a:pt x="2282" y="1886"/>
                  </a:lnTo>
                  <a:lnTo>
                    <a:pt x="2274" y="1874"/>
                  </a:lnTo>
                  <a:lnTo>
                    <a:pt x="2260" y="1862"/>
                  </a:lnTo>
                  <a:lnTo>
                    <a:pt x="2258" y="1862"/>
                  </a:lnTo>
                  <a:lnTo>
                    <a:pt x="2246" y="1850"/>
                  </a:lnTo>
                  <a:lnTo>
                    <a:pt x="2232" y="1848"/>
                  </a:lnTo>
                  <a:lnTo>
                    <a:pt x="2228" y="1842"/>
                  </a:lnTo>
                  <a:lnTo>
                    <a:pt x="2214" y="1806"/>
                  </a:lnTo>
                  <a:lnTo>
                    <a:pt x="2204" y="1806"/>
                  </a:lnTo>
                  <a:lnTo>
                    <a:pt x="2202" y="1790"/>
                  </a:lnTo>
                  <a:lnTo>
                    <a:pt x="2214" y="1752"/>
                  </a:lnTo>
                  <a:lnTo>
                    <a:pt x="2216" y="1730"/>
                  </a:lnTo>
                  <a:lnTo>
                    <a:pt x="2218" y="1728"/>
                  </a:lnTo>
                  <a:lnTo>
                    <a:pt x="2228" y="1728"/>
                  </a:lnTo>
                  <a:lnTo>
                    <a:pt x="2230" y="1746"/>
                  </a:lnTo>
                  <a:lnTo>
                    <a:pt x="2248" y="1746"/>
                  </a:lnTo>
                  <a:lnTo>
                    <a:pt x="2262" y="1754"/>
                  </a:lnTo>
                  <a:lnTo>
                    <a:pt x="2266" y="1764"/>
                  </a:lnTo>
                  <a:lnTo>
                    <a:pt x="2272" y="1780"/>
                  </a:lnTo>
                  <a:lnTo>
                    <a:pt x="2280" y="1776"/>
                  </a:lnTo>
                  <a:lnTo>
                    <a:pt x="2280" y="1784"/>
                  </a:lnTo>
                  <a:lnTo>
                    <a:pt x="2298" y="1786"/>
                  </a:lnTo>
                  <a:lnTo>
                    <a:pt x="2306" y="1792"/>
                  </a:lnTo>
                  <a:lnTo>
                    <a:pt x="2302" y="1804"/>
                  </a:lnTo>
                  <a:lnTo>
                    <a:pt x="2304" y="1820"/>
                  </a:lnTo>
                  <a:lnTo>
                    <a:pt x="2310" y="1822"/>
                  </a:lnTo>
                  <a:lnTo>
                    <a:pt x="2331" y="1804"/>
                  </a:lnTo>
                  <a:lnTo>
                    <a:pt x="2331" y="1802"/>
                  </a:lnTo>
                  <a:lnTo>
                    <a:pt x="2337" y="1806"/>
                  </a:lnTo>
                  <a:lnTo>
                    <a:pt x="2337" y="1796"/>
                  </a:lnTo>
                  <a:lnTo>
                    <a:pt x="2343" y="1788"/>
                  </a:lnTo>
                  <a:lnTo>
                    <a:pt x="2351" y="1788"/>
                  </a:lnTo>
                  <a:lnTo>
                    <a:pt x="2365" y="1782"/>
                  </a:lnTo>
                  <a:lnTo>
                    <a:pt x="2385" y="1770"/>
                  </a:lnTo>
                  <a:lnTo>
                    <a:pt x="2387" y="1762"/>
                  </a:lnTo>
                  <a:lnTo>
                    <a:pt x="2387" y="1748"/>
                  </a:lnTo>
                  <a:lnTo>
                    <a:pt x="2391" y="1740"/>
                  </a:lnTo>
                  <a:lnTo>
                    <a:pt x="2381" y="1690"/>
                  </a:lnTo>
                  <a:lnTo>
                    <a:pt x="2373" y="1682"/>
                  </a:lnTo>
                  <a:lnTo>
                    <a:pt x="2369" y="1674"/>
                  </a:lnTo>
                  <a:lnTo>
                    <a:pt x="2359" y="1670"/>
                  </a:lnTo>
                  <a:lnTo>
                    <a:pt x="2347" y="1656"/>
                  </a:lnTo>
                  <a:lnTo>
                    <a:pt x="2335" y="1644"/>
                  </a:lnTo>
                  <a:lnTo>
                    <a:pt x="2333" y="1636"/>
                  </a:lnTo>
                  <a:lnTo>
                    <a:pt x="2323" y="1626"/>
                  </a:lnTo>
                  <a:lnTo>
                    <a:pt x="2321" y="1618"/>
                  </a:lnTo>
                  <a:lnTo>
                    <a:pt x="2327" y="1602"/>
                  </a:lnTo>
                  <a:lnTo>
                    <a:pt x="2339" y="1588"/>
                  </a:lnTo>
                  <a:lnTo>
                    <a:pt x="2353" y="1576"/>
                  </a:lnTo>
                  <a:lnTo>
                    <a:pt x="2363" y="1572"/>
                  </a:lnTo>
                  <a:lnTo>
                    <a:pt x="2363" y="1574"/>
                  </a:lnTo>
                  <a:lnTo>
                    <a:pt x="2363" y="1572"/>
                  </a:lnTo>
                  <a:lnTo>
                    <a:pt x="2365" y="1572"/>
                  </a:lnTo>
                  <a:lnTo>
                    <a:pt x="2367" y="1576"/>
                  </a:lnTo>
                  <a:lnTo>
                    <a:pt x="2371" y="1570"/>
                  </a:lnTo>
                  <a:lnTo>
                    <a:pt x="2373" y="1570"/>
                  </a:lnTo>
                  <a:lnTo>
                    <a:pt x="2371" y="1570"/>
                  </a:lnTo>
                  <a:lnTo>
                    <a:pt x="2373" y="1566"/>
                  </a:lnTo>
                  <a:lnTo>
                    <a:pt x="2385" y="1574"/>
                  </a:lnTo>
                  <a:lnTo>
                    <a:pt x="2391" y="1572"/>
                  </a:lnTo>
                  <a:lnTo>
                    <a:pt x="2391" y="1582"/>
                  </a:lnTo>
                  <a:lnTo>
                    <a:pt x="2401" y="1596"/>
                  </a:lnTo>
                  <a:lnTo>
                    <a:pt x="2391" y="1598"/>
                  </a:lnTo>
                  <a:lnTo>
                    <a:pt x="2373" y="1612"/>
                  </a:lnTo>
                  <a:lnTo>
                    <a:pt x="2377" y="1632"/>
                  </a:lnTo>
                  <a:lnTo>
                    <a:pt x="2397" y="1638"/>
                  </a:lnTo>
                  <a:lnTo>
                    <a:pt x="2411" y="1624"/>
                  </a:lnTo>
                  <a:lnTo>
                    <a:pt x="2423" y="1606"/>
                  </a:lnTo>
                  <a:lnTo>
                    <a:pt x="2419" y="1596"/>
                  </a:lnTo>
                  <a:lnTo>
                    <a:pt x="2409" y="1596"/>
                  </a:lnTo>
                  <a:lnTo>
                    <a:pt x="2405" y="1596"/>
                  </a:lnTo>
                  <a:lnTo>
                    <a:pt x="2413" y="1592"/>
                  </a:lnTo>
                  <a:lnTo>
                    <a:pt x="2407" y="1580"/>
                  </a:lnTo>
                  <a:lnTo>
                    <a:pt x="2411" y="1574"/>
                  </a:lnTo>
                  <a:lnTo>
                    <a:pt x="2457" y="1562"/>
                  </a:lnTo>
                  <a:lnTo>
                    <a:pt x="2461" y="1550"/>
                  </a:lnTo>
                  <a:lnTo>
                    <a:pt x="2469" y="1558"/>
                  </a:lnTo>
                  <a:lnTo>
                    <a:pt x="2469" y="1548"/>
                  </a:lnTo>
                  <a:lnTo>
                    <a:pt x="2475" y="1554"/>
                  </a:lnTo>
                  <a:lnTo>
                    <a:pt x="2485" y="1554"/>
                  </a:lnTo>
                  <a:lnTo>
                    <a:pt x="2485" y="1552"/>
                  </a:lnTo>
                  <a:lnTo>
                    <a:pt x="2485" y="1554"/>
                  </a:lnTo>
                  <a:lnTo>
                    <a:pt x="2489" y="1548"/>
                  </a:lnTo>
                  <a:lnTo>
                    <a:pt x="2489" y="1550"/>
                  </a:lnTo>
                  <a:lnTo>
                    <a:pt x="2497" y="1544"/>
                  </a:lnTo>
                  <a:lnTo>
                    <a:pt x="2503" y="1548"/>
                  </a:lnTo>
                  <a:lnTo>
                    <a:pt x="2523" y="1540"/>
                  </a:lnTo>
                  <a:lnTo>
                    <a:pt x="2533" y="1530"/>
                  </a:lnTo>
                  <a:lnTo>
                    <a:pt x="2541" y="1528"/>
                  </a:lnTo>
                  <a:lnTo>
                    <a:pt x="2541" y="1530"/>
                  </a:lnTo>
                  <a:lnTo>
                    <a:pt x="2555" y="1516"/>
                  </a:lnTo>
                  <a:lnTo>
                    <a:pt x="2555" y="1510"/>
                  </a:lnTo>
                  <a:lnTo>
                    <a:pt x="2563" y="1508"/>
                  </a:lnTo>
                  <a:lnTo>
                    <a:pt x="2575" y="1490"/>
                  </a:lnTo>
                  <a:lnTo>
                    <a:pt x="2579" y="1492"/>
                  </a:lnTo>
                  <a:lnTo>
                    <a:pt x="2585" y="1472"/>
                  </a:lnTo>
                  <a:lnTo>
                    <a:pt x="2585" y="1474"/>
                  </a:lnTo>
                  <a:lnTo>
                    <a:pt x="2611" y="1434"/>
                  </a:lnTo>
                  <a:lnTo>
                    <a:pt x="2615" y="1436"/>
                  </a:lnTo>
                  <a:lnTo>
                    <a:pt x="2621" y="1414"/>
                  </a:lnTo>
                  <a:lnTo>
                    <a:pt x="2621" y="1412"/>
                  </a:lnTo>
                  <a:lnTo>
                    <a:pt x="2625" y="1412"/>
                  </a:lnTo>
                  <a:lnTo>
                    <a:pt x="2625" y="1398"/>
                  </a:lnTo>
                  <a:lnTo>
                    <a:pt x="2631" y="1394"/>
                  </a:lnTo>
                  <a:lnTo>
                    <a:pt x="2611" y="1384"/>
                  </a:lnTo>
                  <a:lnTo>
                    <a:pt x="2609" y="1384"/>
                  </a:lnTo>
                  <a:lnTo>
                    <a:pt x="2629" y="1372"/>
                  </a:lnTo>
                  <a:lnTo>
                    <a:pt x="2613" y="1356"/>
                  </a:lnTo>
                  <a:lnTo>
                    <a:pt x="2609" y="1354"/>
                  </a:lnTo>
                  <a:lnTo>
                    <a:pt x="2633" y="1360"/>
                  </a:lnTo>
                  <a:lnTo>
                    <a:pt x="2627" y="1354"/>
                  </a:lnTo>
                  <a:lnTo>
                    <a:pt x="2609" y="1332"/>
                  </a:lnTo>
                  <a:lnTo>
                    <a:pt x="2595" y="1294"/>
                  </a:lnTo>
                  <a:lnTo>
                    <a:pt x="2577" y="1284"/>
                  </a:lnTo>
                  <a:lnTo>
                    <a:pt x="2585" y="1272"/>
                  </a:lnTo>
                  <a:lnTo>
                    <a:pt x="2595" y="1264"/>
                  </a:lnTo>
                  <a:lnTo>
                    <a:pt x="2595" y="1258"/>
                  </a:lnTo>
                  <a:lnTo>
                    <a:pt x="2603" y="1260"/>
                  </a:lnTo>
                  <a:lnTo>
                    <a:pt x="2609" y="1250"/>
                  </a:lnTo>
                  <a:lnTo>
                    <a:pt x="2609" y="1248"/>
                  </a:lnTo>
                  <a:lnTo>
                    <a:pt x="2621" y="1244"/>
                  </a:lnTo>
                  <a:lnTo>
                    <a:pt x="2627" y="1238"/>
                  </a:lnTo>
                  <a:lnTo>
                    <a:pt x="2629" y="1238"/>
                  </a:lnTo>
                  <a:lnTo>
                    <a:pt x="2633" y="1246"/>
                  </a:lnTo>
                  <a:lnTo>
                    <a:pt x="2643" y="1226"/>
                  </a:lnTo>
                  <a:lnTo>
                    <a:pt x="2639" y="1226"/>
                  </a:lnTo>
                  <a:lnTo>
                    <a:pt x="2621" y="1224"/>
                  </a:lnTo>
                  <a:lnTo>
                    <a:pt x="2605" y="1214"/>
                  </a:lnTo>
                  <a:lnTo>
                    <a:pt x="2581" y="1230"/>
                  </a:lnTo>
                  <a:lnTo>
                    <a:pt x="2573" y="1228"/>
                  </a:lnTo>
                  <a:lnTo>
                    <a:pt x="2569" y="1216"/>
                  </a:lnTo>
                  <a:lnTo>
                    <a:pt x="2555" y="1208"/>
                  </a:lnTo>
                  <a:lnTo>
                    <a:pt x="2547" y="1200"/>
                  </a:lnTo>
                  <a:lnTo>
                    <a:pt x="2547" y="1196"/>
                  </a:lnTo>
                  <a:lnTo>
                    <a:pt x="2553" y="1186"/>
                  </a:lnTo>
                  <a:lnTo>
                    <a:pt x="2561" y="1188"/>
                  </a:lnTo>
                  <a:lnTo>
                    <a:pt x="2575" y="1184"/>
                  </a:lnTo>
                  <a:lnTo>
                    <a:pt x="2581" y="1172"/>
                  </a:lnTo>
                  <a:lnTo>
                    <a:pt x="2599" y="1162"/>
                  </a:lnTo>
                  <a:lnTo>
                    <a:pt x="2613" y="1144"/>
                  </a:lnTo>
                  <a:lnTo>
                    <a:pt x="2623" y="1142"/>
                  </a:lnTo>
                  <a:lnTo>
                    <a:pt x="2629" y="1152"/>
                  </a:lnTo>
                  <a:lnTo>
                    <a:pt x="2611" y="1176"/>
                  </a:lnTo>
                  <a:lnTo>
                    <a:pt x="2619" y="1182"/>
                  </a:lnTo>
                  <a:lnTo>
                    <a:pt x="2617" y="1186"/>
                  </a:lnTo>
                  <a:lnTo>
                    <a:pt x="2605" y="1194"/>
                  </a:lnTo>
                  <a:lnTo>
                    <a:pt x="2615" y="1198"/>
                  </a:lnTo>
                  <a:lnTo>
                    <a:pt x="2653" y="1172"/>
                  </a:lnTo>
                  <a:lnTo>
                    <a:pt x="2671" y="1168"/>
                  </a:lnTo>
                  <a:lnTo>
                    <a:pt x="2675" y="1176"/>
                  </a:lnTo>
                  <a:lnTo>
                    <a:pt x="2689" y="1178"/>
                  </a:lnTo>
                  <a:lnTo>
                    <a:pt x="2685" y="1194"/>
                  </a:lnTo>
                  <a:lnTo>
                    <a:pt x="2685" y="1196"/>
                  </a:lnTo>
                  <a:lnTo>
                    <a:pt x="2681" y="1198"/>
                  </a:lnTo>
                  <a:lnTo>
                    <a:pt x="2675" y="1214"/>
                  </a:lnTo>
                  <a:lnTo>
                    <a:pt x="2683" y="1212"/>
                  </a:lnTo>
                  <a:lnTo>
                    <a:pt x="2683" y="1214"/>
                  </a:lnTo>
                  <a:lnTo>
                    <a:pt x="2687" y="1222"/>
                  </a:lnTo>
                  <a:lnTo>
                    <a:pt x="2697" y="1220"/>
                  </a:lnTo>
                  <a:lnTo>
                    <a:pt x="2697" y="1216"/>
                  </a:lnTo>
                  <a:lnTo>
                    <a:pt x="2711" y="1220"/>
                  </a:lnTo>
                  <a:lnTo>
                    <a:pt x="2715" y="1234"/>
                  </a:lnTo>
                  <a:lnTo>
                    <a:pt x="2701" y="1240"/>
                  </a:lnTo>
                  <a:lnTo>
                    <a:pt x="2707" y="1252"/>
                  </a:lnTo>
                  <a:lnTo>
                    <a:pt x="2709" y="1248"/>
                  </a:lnTo>
                  <a:lnTo>
                    <a:pt x="2713" y="1262"/>
                  </a:lnTo>
                  <a:lnTo>
                    <a:pt x="2705" y="1286"/>
                  </a:lnTo>
                  <a:lnTo>
                    <a:pt x="2705" y="1286"/>
                  </a:lnTo>
                  <a:lnTo>
                    <a:pt x="2703" y="1298"/>
                  </a:lnTo>
                  <a:lnTo>
                    <a:pt x="2719" y="1296"/>
                  </a:lnTo>
                  <a:lnTo>
                    <a:pt x="2723" y="1294"/>
                  </a:lnTo>
                  <a:lnTo>
                    <a:pt x="2727" y="1298"/>
                  </a:lnTo>
                  <a:lnTo>
                    <a:pt x="2729" y="1292"/>
                  </a:lnTo>
                  <a:lnTo>
                    <a:pt x="2731" y="1294"/>
                  </a:lnTo>
                  <a:lnTo>
                    <a:pt x="2739" y="1284"/>
                  </a:lnTo>
                  <a:lnTo>
                    <a:pt x="2747" y="1288"/>
                  </a:lnTo>
                  <a:lnTo>
                    <a:pt x="2751" y="1280"/>
                  </a:lnTo>
                  <a:lnTo>
                    <a:pt x="2757" y="1282"/>
                  </a:lnTo>
                  <a:lnTo>
                    <a:pt x="2765" y="1276"/>
                  </a:lnTo>
                  <a:lnTo>
                    <a:pt x="2771" y="1258"/>
                  </a:lnTo>
                  <a:lnTo>
                    <a:pt x="2765" y="1222"/>
                  </a:lnTo>
                  <a:lnTo>
                    <a:pt x="2751" y="1200"/>
                  </a:lnTo>
                  <a:lnTo>
                    <a:pt x="2751" y="1200"/>
                  </a:lnTo>
                  <a:lnTo>
                    <a:pt x="2749" y="1198"/>
                  </a:lnTo>
                  <a:lnTo>
                    <a:pt x="2749" y="1196"/>
                  </a:lnTo>
                  <a:lnTo>
                    <a:pt x="2747" y="1196"/>
                  </a:lnTo>
                  <a:lnTo>
                    <a:pt x="2733" y="1182"/>
                  </a:lnTo>
                  <a:lnTo>
                    <a:pt x="2733" y="1170"/>
                  </a:lnTo>
                  <a:lnTo>
                    <a:pt x="2749" y="1164"/>
                  </a:lnTo>
                  <a:lnTo>
                    <a:pt x="2775" y="1142"/>
                  </a:lnTo>
                  <a:lnTo>
                    <a:pt x="2775" y="1124"/>
                  </a:lnTo>
                  <a:lnTo>
                    <a:pt x="2791" y="1106"/>
                  </a:lnTo>
                  <a:lnTo>
                    <a:pt x="2795" y="1104"/>
                  </a:lnTo>
                  <a:lnTo>
                    <a:pt x="2795" y="1100"/>
                  </a:lnTo>
                  <a:lnTo>
                    <a:pt x="2803" y="1100"/>
                  </a:lnTo>
                  <a:lnTo>
                    <a:pt x="2813" y="1082"/>
                  </a:lnTo>
                  <a:lnTo>
                    <a:pt x="2815" y="1090"/>
                  </a:lnTo>
                  <a:lnTo>
                    <a:pt x="2819" y="1086"/>
                  </a:lnTo>
                  <a:lnTo>
                    <a:pt x="2819" y="1094"/>
                  </a:lnTo>
                  <a:lnTo>
                    <a:pt x="2839" y="1098"/>
                  </a:lnTo>
                  <a:lnTo>
                    <a:pt x="2855" y="1094"/>
                  </a:lnTo>
                  <a:lnTo>
                    <a:pt x="2875" y="1078"/>
                  </a:lnTo>
                  <a:lnTo>
                    <a:pt x="2931" y="1006"/>
                  </a:lnTo>
                  <a:lnTo>
                    <a:pt x="2941" y="986"/>
                  </a:lnTo>
                  <a:lnTo>
                    <a:pt x="2957" y="962"/>
                  </a:lnTo>
                  <a:lnTo>
                    <a:pt x="2973" y="942"/>
                  </a:lnTo>
                  <a:lnTo>
                    <a:pt x="2981" y="896"/>
                  </a:lnTo>
                  <a:lnTo>
                    <a:pt x="2977" y="876"/>
                  </a:lnTo>
                  <a:lnTo>
                    <a:pt x="2983" y="856"/>
                  </a:lnTo>
                  <a:lnTo>
                    <a:pt x="2995" y="832"/>
                  </a:lnTo>
                  <a:lnTo>
                    <a:pt x="2995" y="846"/>
                  </a:lnTo>
                  <a:lnTo>
                    <a:pt x="3005" y="862"/>
                  </a:lnTo>
                  <a:lnTo>
                    <a:pt x="3003" y="876"/>
                  </a:lnTo>
                  <a:lnTo>
                    <a:pt x="3005" y="898"/>
                  </a:lnTo>
                  <a:lnTo>
                    <a:pt x="2999" y="934"/>
                  </a:lnTo>
                  <a:lnTo>
                    <a:pt x="2999" y="934"/>
                  </a:lnTo>
                  <a:lnTo>
                    <a:pt x="3005" y="954"/>
                  </a:lnTo>
                  <a:lnTo>
                    <a:pt x="2999" y="990"/>
                  </a:lnTo>
                  <a:lnTo>
                    <a:pt x="3001" y="1010"/>
                  </a:lnTo>
                  <a:lnTo>
                    <a:pt x="3009" y="1012"/>
                  </a:lnTo>
                  <a:lnTo>
                    <a:pt x="3017" y="994"/>
                  </a:lnTo>
                  <a:lnTo>
                    <a:pt x="3027" y="996"/>
                  </a:lnTo>
                  <a:lnTo>
                    <a:pt x="3031" y="1018"/>
                  </a:lnTo>
                  <a:lnTo>
                    <a:pt x="3037" y="1004"/>
                  </a:lnTo>
                  <a:lnTo>
                    <a:pt x="3035" y="986"/>
                  </a:lnTo>
                  <a:lnTo>
                    <a:pt x="3027" y="982"/>
                  </a:lnTo>
                  <a:lnTo>
                    <a:pt x="3019" y="964"/>
                  </a:lnTo>
                  <a:lnTo>
                    <a:pt x="3027" y="922"/>
                  </a:lnTo>
                  <a:lnTo>
                    <a:pt x="3037" y="920"/>
                  </a:lnTo>
                  <a:lnTo>
                    <a:pt x="3053" y="934"/>
                  </a:lnTo>
                  <a:lnTo>
                    <a:pt x="3057" y="932"/>
                  </a:lnTo>
                  <a:lnTo>
                    <a:pt x="3049" y="914"/>
                  </a:lnTo>
                  <a:lnTo>
                    <a:pt x="3029" y="850"/>
                  </a:lnTo>
                  <a:lnTo>
                    <a:pt x="3027" y="828"/>
                  </a:lnTo>
                  <a:lnTo>
                    <a:pt x="3031" y="812"/>
                  </a:lnTo>
                  <a:lnTo>
                    <a:pt x="3023" y="770"/>
                  </a:lnTo>
                  <a:lnTo>
                    <a:pt x="3017" y="762"/>
                  </a:lnTo>
                  <a:lnTo>
                    <a:pt x="3007" y="764"/>
                  </a:lnTo>
                  <a:lnTo>
                    <a:pt x="3015" y="784"/>
                  </a:lnTo>
                  <a:lnTo>
                    <a:pt x="3011" y="790"/>
                  </a:lnTo>
                  <a:lnTo>
                    <a:pt x="2999" y="788"/>
                  </a:lnTo>
                  <a:lnTo>
                    <a:pt x="2995" y="828"/>
                  </a:lnTo>
                  <a:lnTo>
                    <a:pt x="2995" y="830"/>
                  </a:lnTo>
                  <a:lnTo>
                    <a:pt x="2989" y="824"/>
                  </a:lnTo>
                  <a:lnTo>
                    <a:pt x="2991" y="818"/>
                  </a:lnTo>
                  <a:lnTo>
                    <a:pt x="2989" y="810"/>
                  </a:lnTo>
                  <a:lnTo>
                    <a:pt x="2995" y="796"/>
                  </a:lnTo>
                  <a:lnTo>
                    <a:pt x="2975" y="782"/>
                  </a:lnTo>
                  <a:lnTo>
                    <a:pt x="2963" y="764"/>
                  </a:lnTo>
                  <a:lnTo>
                    <a:pt x="2939" y="762"/>
                  </a:lnTo>
                  <a:lnTo>
                    <a:pt x="2939" y="776"/>
                  </a:lnTo>
                  <a:lnTo>
                    <a:pt x="2939" y="780"/>
                  </a:lnTo>
                  <a:lnTo>
                    <a:pt x="2937" y="782"/>
                  </a:lnTo>
                  <a:lnTo>
                    <a:pt x="2939" y="776"/>
                  </a:lnTo>
                  <a:lnTo>
                    <a:pt x="2933" y="780"/>
                  </a:lnTo>
                  <a:lnTo>
                    <a:pt x="2929" y="782"/>
                  </a:lnTo>
                  <a:lnTo>
                    <a:pt x="2921" y="786"/>
                  </a:lnTo>
                  <a:lnTo>
                    <a:pt x="2925" y="780"/>
                  </a:lnTo>
                  <a:lnTo>
                    <a:pt x="2919" y="772"/>
                  </a:lnTo>
                  <a:lnTo>
                    <a:pt x="2923" y="766"/>
                  </a:lnTo>
                  <a:lnTo>
                    <a:pt x="2921" y="762"/>
                  </a:lnTo>
                  <a:lnTo>
                    <a:pt x="2909" y="768"/>
                  </a:lnTo>
                  <a:lnTo>
                    <a:pt x="2909" y="776"/>
                  </a:lnTo>
                  <a:lnTo>
                    <a:pt x="2907" y="778"/>
                  </a:lnTo>
                  <a:lnTo>
                    <a:pt x="2907" y="754"/>
                  </a:lnTo>
                  <a:lnTo>
                    <a:pt x="2887" y="754"/>
                  </a:lnTo>
                  <a:lnTo>
                    <a:pt x="2879" y="750"/>
                  </a:lnTo>
                  <a:lnTo>
                    <a:pt x="2879" y="746"/>
                  </a:lnTo>
                  <a:lnTo>
                    <a:pt x="2925" y="706"/>
                  </a:lnTo>
                  <a:lnTo>
                    <a:pt x="2953" y="668"/>
                  </a:lnTo>
                  <a:lnTo>
                    <a:pt x="2975" y="650"/>
                  </a:lnTo>
                  <a:lnTo>
                    <a:pt x="2983" y="632"/>
                  </a:lnTo>
                  <a:lnTo>
                    <a:pt x="3009" y="604"/>
                  </a:lnTo>
                  <a:lnTo>
                    <a:pt x="3025" y="596"/>
                  </a:lnTo>
                  <a:lnTo>
                    <a:pt x="3067" y="592"/>
                  </a:lnTo>
                  <a:lnTo>
                    <a:pt x="3079" y="604"/>
                  </a:lnTo>
                  <a:lnTo>
                    <a:pt x="3087" y="592"/>
                  </a:lnTo>
                  <a:lnTo>
                    <a:pt x="3107" y="600"/>
                  </a:lnTo>
                  <a:lnTo>
                    <a:pt x="3121" y="594"/>
                  </a:lnTo>
                  <a:lnTo>
                    <a:pt x="3125" y="600"/>
                  </a:lnTo>
                  <a:lnTo>
                    <a:pt x="3135" y="598"/>
                  </a:lnTo>
                  <a:lnTo>
                    <a:pt x="3133" y="592"/>
                  </a:lnTo>
                  <a:lnTo>
                    <a:pt x="3139" y="590"/>
                  </a:lnTo>
                  <a:lnTo>
                    <a:pt x="3139" y="582"/>
                  </a:lnTo>
                  <a:lnTo>
                    <a:pt x="3139" y="582"/>
                  </a:lnTo>
                  <a:lnTo>
                    <a:pt x="3171" y="592"/>
                  </a:lnTo>
                  <a:lnTo>
                    <a:pt x="3179" y="586"/>
                  </a:lnTo>
                  <a:lnTo>
                    <a:pt x="3189" y="594"/>
                  </a:lnTo>
                  <a:lnTo>
                    <a:pt x="3171" y="600"/>
                  </a:lnTo>
                  <a:lnTo>
                    <a:pt x="3179" y="612"/>
                  </a:lnTo>
                  <a:lnTo>
                    <a:pt x="3201" y="606"/>
                  </a:lnTo>
                  <a:lnTo>
                    <a:pt x="3207" y="610"/>
                  </a:lnTo>
                  <a:lnTo>
                    <a:pt x="3223" y="600"/>
                  </a:lnTo>
                  <a:lnTo>
                    <a:pt x="3247" y="602"/>
                  </a:lnTo>
                  <a:lnTo>
                    <a:pt x="3253" y="600"/>
                  </a:lnTo>
                  <a:lnTo>
                    <a:pt x="3251" y="590"/>
                  </a:lnTo>
                  <a:lnTo>
                    <a:pt x="3235" y="586"/>
                  </a:lnTo>
                  <a:lnTo>
                    <a:pt x="3237" y="584"/>
                  </a:lnTo>
                  <a:lnTo>
                    <a:pt x="3235" y="578"/>
                  </a:lnTo>
                  <a:lnTo>
                    <a:pt x="3237" y="578"/>
                  </a:lnTo>
                  <a:lnTo>
                    <a:pt x="3245" y="558"/>
                  </a:lnTo>
                  <a:lnTo>
                    <a:pt x="3267" y="540"/>
                  </a:lnTo>
                  <a:lnTo>
                    <a:pt x="3290" y="506"/>
                  </a:lnTo>
                  <a:lnTo>
                    <a:pt x="3322" y="496"/>
                  </a:lnTo>
                  <a:lnTo>
                    <a:pt x="3338" y="506"/>
                  </a:lnTo>
                  <a:lnTo>
                    <a:pt x="3344" y="500"/>
                  </a:lnTo>
                  <a:lnTo>
                    <a:pt x="3342" y="506"/>
                  </a:lnTo>
                  <a:lnTo>
                    <a:pt x="3336" y="516"/>
                  </a:lnTo>
                  <a:lnTo>
                    <a:pt x="3338" y="524"/>
                  </a:lnTo>
                  <a:lnTo>
                    <a:pt x="3334" y="534"/>
                  </a:lnTo>
                  <a:lnTo>
                    <a:pt x="3344" y="532"/>
                  </a:lnTo>
                  <a:lnTo>
                    <a:pt x="3338" y="554"/>
                  </a:lnTo>
                  <a:lnTo>
                    <a:pt x="3386" y="508"/>
                  </a:lnTo>
                  <a:lnTo>
                    <a:pt x="3392" y="506"/>
                  </a:lnTo>
                  <a:lnTo>
                    <a:pt x="3398" y="514"/>
                  </a:lnTo>
                  <a:lnTo>
                    <a:pt x="3404" y="502"/>
                  </a:lnTo>
                  <a:lnTo>
                    <a:pt x="3400" y="498"/>
                  </a:lnTo>
                  <a:lnTo>
                    <a:pt x="3400" y="486"/>
                  </a:lnTo>
                  <a:lnTo>
                    <a:pt x="3410" y="470"/>
                  </a:lnTo>
                  <a:lnTo>
                    <a:pt x="3424" y="466"/>
                  </a:lnTo>
                  <a:lnTo>
                    <a:pt x="3432" y="470"/>
                  </a:lnTo>
                  <a:lnTo>
                    <a:pt x="3432" y="472"/>
                  </a:lnTo>
                  <a:lnTo>
                    <a:pt x="3416" y="480"/>
                  </a:lnTo>
                  <a:lnTo>
                    <a:pt x="3414" y="502"/>
                  </a:lnTo>
                  <a:lnTo>
                    <a:pt x="3410" y="508"/>
                  </a:lnTo>
                  <a:lnTo>
                    <a:pt x="3410" y="520"/>
                  </a:lnTo>
                  <a:lnTo>
                    <a:pt x="3404" y="526"/>
                  </a:lnTo>
                  <a:lnTo>
                    <a:pt x="3408" y="532"/>
                  </a:lnTo>
                  <a:lnTo>
                    <a:pt x="3374" y="548"/>
                  </a:lnTo>
                  <a:lnTo>
                    <a:pt x="3372" y="558"/>
                  </a:lnTo>
                  <a:lnTo>
                    <a:pt x="3348" y="584"/>
                  </a:lnTo>
                  <a:lnTo>
                    <a:pt x="3308" y="636"/>
                  </a:lnTo>
                  <a:lnTo>
                    <a:pt x="3292" y="646"/>
                  </a:lnTo>
                  <a:lnTo>
                    <a:pt x="3279" y="644"/>
                  </a:lnTo>
                  <a:lnTo>
                    <a:pt x="3283" y="658"/>
                  </a:lnTo>
                  <a:lnTo>
                    <a:pt x="3279" y="672"/>
                  </a:lnTo>
                  <a:lnTo>
                    <a:pt x="3263" y="684"/>
                  </a:lnTo>
                  <a:lnTo>
                    <a:pt x="3257" y="728"/>
                  </a:lnTo>
                  <a:lnTo>
                    <a:pt x="3257" y="756"/>
                  </a:lnTo>
                  <a:lnTo>
                    <a:pt x="3281" y="876"/>
                  </a:lnTo>
                  <a:lnTo>
                    <a:pt x="3310" y="842"/>
                  </a:lnTo>
                  <a:lnTo>
                    <a:pt x="3316" y="810"/>
                  </a:lnTo>
                  <a:lnTo>
                    <a:pt x="3334" y="802"/>
                  </a:lnTo>
                  <a:lnTo>
                    <a:pt x="3342" y="808"/>
                  </a:lnTo>
                  <a:lnTo>
                    <a:pt x="3342" y="776"/>
                  </a:lnTo>
                  <a:lnTo>
                    <a:pt x="3358" y="760"/>
                  </a:lnTo>
                  <a:lnTo>
                    <a:pt x="3370" y="762"/>
                  </a:lnTo>
                  <a:lnTo>
                    <a:pt x="3382" y="752"/>
                  </a:lnTo>
                  <a:lnTo>
                    <a:pt x="3374" y="726"/>
                  </a:lnTo>
                  <a:lnTo>
                    <a:pt x="3378" y="714"/>
                  </a:lnTo>
                  <a:lnTo>
                    <a:pt x="3388" y="704"/>
                  </a:lnTo>
                  <a:lnTo>
                    <a:pt x="3396" y="716"/>
                  </a:lnTo>
                  <a:lnTo>
                    <a:pt x="3404" y="702"/>
                  </a:lnTo>
                  <a:lnTo>
                    <a:pt x="3404" y="688"/>
                  </a:lnTo>
                  <a:lnTo>
                    <a:pt x="3394" y="684"/>
                  </a:lnTo>
                  <a:lnTo>
                    <a:pt x="3394" y="670"/>
                  </a:lnTo>
                  <a:lnTo>
                    <a:pt x="3404" y="646"/>
                  </a:lnTo>
                  <a:lnTo>
                    <a:pt x="3390" y="640"/>
                  </a:lnTo>
                  <a:lnTo>
                    <a:pt x="3382" y="646"/>
                  </a:lnTo>
                  <a:lnTo>
                    <a:pt x="3380" y="644"/>
                  </a:lnTo>
                  <a:lnTo>
                    <a:pt x="3382" y="634"/>
                  </a:lnTo>
                  <a:lnTo>
                    <a:pt x="3396" y="604"/>
                  </a:lnTo>
                  <a:lnTo>
                    <a:pt x="3402" y="604"/>
                  </a:lnTo>
                  <a:lnTo>
                    <a:pt x="3408" y="576"/>
                  </a:lnTo>
                  <a:lnTo>
                    <a:pt x="3414" y="572"/>
                  </a:lnTo>
                  <a:lnTo>
                    <a:pt x="3418" y="578"/>
                  </a:lnTo>
                  <a:lnTo>
                    <a:pt x="3426" y="570"/>
                  </a:lnTo>
                  <a:lnTo>
                    <a:pt x="3436" y="580"/>
                  </a:lnTo>
                  <a:lnTo>
                    <a:pt x="3442" y="562"/>
                  </a:lnTo>
                  <a:lnTo>
                    <a:pt x="3454" y="552"/>
                  </a:lnTo>
                  <a:lnTo>
                    <a:pt x="3456" y="552"/>
                  </a:lnTo>
                  <a:lnTo>
                    <a:pt x="3454" y="584"/>
                  </a:lnTo>
                  <a:lnTo>
                    <a:pt x="3474" y="554"/>
                  </a:lnTo>
                  <a:lnTo>
                    <a:pt x="3494" y="546"/>
                  </a:lnTo>
                  <a:lnTo>
                    <a:pt x="3514" y="550"/>
                  </a:lnTo>
                  <a:lnTo>
                    <a:pt x="3536" y="576"/>
                  </a:lnTo>
                  <a:lnTo>
                    <a:pt x="3540" y="552"/>
                  </a:lnTo>
                  <a:lnTo>
                    <a:pt x="3570" y="534"/>
                  </a:lnTo>
                  <a:lnTo>
                    <a:pt x="3570" y="530"/>
                  </a:lnTo>
                  <a:lnTo>
                    <a:pt x="3576" y="532"/>
                  </a:lnTo>
                  <a:lnTo>
                    <a:pt x="3576" y="524"/>
                  </a:lnTo>
                  <a:lnTo>
                    <a:pt x="3590" y="516"/>
                  </a:lnTo>
                  <a:lnTo>
                    <a:pt x="3594" y="504"/>
                  </a:lnTo>
                  <a:lnTo>
                    <a:pt x="3602" y="506"/>
                  </a:lnTo>
                  <a:lnTo>
                    <a:pt x="3624" y="494"/>
                  </a:lnTo>
                  <a:lnTo>
                    <a:pt x="3626" y="486"/>
                  </a:lnTo>
                  <a:lnTo>
                    <a:pt x="3666" y="470"/>
                  </a:lnTo>
                  <a:lnTo>
                    <a:pt x="3666" y="468"/>
                  </a:lnTo>
                  <a:lnTo>
                    <a:pt x="3668" y="470"/>
                  </a:lnTo>
                  <a:lnTo>
                    <a:pt x="3672" y="466"/>
                  </a:lnTo>
                  <a:lnTo>
                    <a:pt x="3692" y="476"/>
                  </a:lnTo>
                  <a:lnTo>
                    <a:pt x="3692" y="406"/>
                  </a:lnTo>
                  <a:lnTo>
                    <a:pt x="3690" y="406"/>
                  </a:lnTo>
                  <a:lnTo>
                    <a:pt x="3692" y="404"/>
                  </a:lnTo>
                  <a:lnTo>
                    <a:pt x="3684" y="386"/>
                  </a:lnTo>
                  <a:lnTo>
                    <a:pt x="3680" y="394"/>
                  </a:lnTo>
                  <a:lnTo>
                    <a:pt x="3672" y="388"/>
                  </a:lnTo>
                  <a:lnTo>
                    <a:pt x="3670" y="378"/>
                  </a:lnTo>
                  <a:lnTo>
                    <a:pt x="3682" y="378"/>
                  </a:lnTo>
                  <a:lnTo>
                    <a:pt x="3688" y="386"/>
                  </a:lnTo>
                  <a:close/>
                  <a:moveTo>
                    <a:pt x="823" y="66"/>
                  </a:moveTo>
                  <a:lnTo>
                    <a:pt x="809" y="70"/>
                  </a:lnTo>
                  <a:lnTo>
                    <a:pt x="805" y="62"/>
                  </a:lnTo>
                  <a:lnTo>
                    <a:pt x="823" y="66"/>
                  </a:lnTo>
                  <a:close/>
                  <a:moveTo>
                    <a:pt x="441" y="568"/>
                  </a:moveTo>
                  <a:lnTo>
                    <a:pt x="453" y="548"/>
                  </a:lnTo>
                  <a:lnTo>
                    <a:pt x="455" y="548"/>
                  </a:lnTo>
                  <a:lnTo>
                    <a:pt x="441" y="568"/>
                  </a:lnTo>
                  <a:close/>
                  <a:moveTo>
                    <a:pt x="993" y="1004"/>
                  </a:moveTo>
                  <a:lnTo>
                    <a:pt x="995" y="1000"/>
                  </a:lnTo>
                  <a:lnTo>
                    <a:pt x="999" y="1004"/>
                  </a:lnTo>
                  <a:lnTo>
                    <a:pt x="1009" y="994"/>
                  </a:lnTo>
                  <a:lnTo>
                    <a:pt x="1057" y="980"/>
                  </a:lnTo>
                  <a:lnTo>
                    <a:pt x="1069" y="976"/>
                  </a:lnTo>
                  <a:lnTo>
                    <a:pt x="1071" y="978"/>
                  </a:lnTo>
                  <a:lnTo>
                    <a:pt x="1055" y="982"/>
                  </a:lnTo>
                  <a:lnTo>
                    <a:pt x="1055" y="986"/>
                  </a:lnTo>
                  <a:lnTo>
                    <a:pt x="1045" y="986"/>
                  </a:lnTo>
                  <a:lnTo>
                    <a:pt x="1041" y="994"/>
                  </a:lnTo>
                  <a:lnTo>
                    <a:pt x="1053" y="1004"/>
                  </a:lnTo>
                  <a:lnTo>
                    <a:pt x="1047" y="1006"/>
                  </a:lnTo>
                  <a:lnTo>
                    <a:pt x="1037" y="1022"/>
                  </a:lnTo>
                  <a:lnTo>
                    <a:pt x="1027" y="1022"/>
                  </a:lnTo>
                  <a:lnTo>
                    <a:pt x="1025" y="1022"/>
                  </a:lnTo>
                  <a:lnTo>
                    <a:pt x="1027" y="1020"/>
                  </a:lnTo>
                  <a:lnTo>
                    <a:pt x="995" y="1024"/>
                  </a:lnTo>
                  <a:lnTo>
                    <a:pt x="993" y="1016"/>
                  </a:lnTo>
                  <a:lnTo>
                    <a:pt x="993" y="1004"/>
                  </a:lnTo>
                  <a:close/>
                  <a:moveTo>
                    <a:pt x="909" y="1008"/>
                  </a:moveTo>
                  <a:lnTo>
                    <a:pt x="915" y="996"/>
                  </a:lnTo>
                  <a:lnTo>
                    <a:pt x="933" y="990"/>
                  </a:lnTo>
                  <a:lnTo>
                    <a:pt x="935" y="992"/>
                  </a:lnTo>
                  <a:lnTo>
                    <a:pt x="929" y="992"/>
                  </a:lnTo>
                  <a:lnTo>
                    <a:pt x="929" y="998"/>
                  </a:lnTo>
                  <a:lnTo>
                    <a:pt x="933" y="1000"/>
                  </a:lnTo>
                  <a:lnTo>
                    <a:pt x="929" y="1004"/>
                  </a:lnTo>
                  <a:lnTo>
                    <a:pt x="967" y="1008"/>
                  </a:lnTo>
                  <a:lnTo>
                    <a:pt x="941" y="1024"/>
                  </a:lnTo>
                  <a:lnTo>
                    <a:pt x="961" y="1032"/>
                  </a:lnTo>
                  <a:lnTo>
                    <a:pt x="961" y="1048"/>
                  </a:lnTo>
                  <a:lnTo>
                    <a:pt x="973" y="1054"/>
                  </a:lnTo>
                  <a:lnTo>
                    <a:pt x="1003" y="1034"/>
                  </a:lnTo>
                  <a:lnTo>
                    <a:pt x="1021" y="1036"/>
                  </a:lnTo>
                  <a:lnTo>
                    <a:pt x="1023" y="1032"/>
                  </a:lnTo>
                  <a:lnTo>
                    <a:pt x="1037" y="1046"/>
                  </a:lnTo>
                  <a:lnTo>
                    <a:pt x="1041" y="1044"/>
                  </a:lnTo>
                  <a:lnTo>
                    <a:pt x="1061" y="1058"/>
                  </a:lnTo>
                  <a:lnTo>
                    <a:pt x="1077" y="1072"/>
                  </a:lnTo>
                  <a:lnTo>
                    <a:pt x="1077" y="1072"/>
                  </a:lnTo>
                  <a:lnTo>
                    <a:pt x="1081" y="1074"/>
                  </a:lnTo>
                  <a:lnTo>
                    <a:pt x="1083" y="1076"/>
                  </a:lnTo>
                  <a:lnTo>
                    <a:pt x="1083" y="1076"/>
                  </a:lnTo>
                  <a:lnTo>
                    <a:pt x="1091" y="1084"/>
                  </a:lnTo>
                  <a:lnTo>
                    <a:pt x="1109" y="1094"/>
                  </a:lnTo>
                  <a:lnTo>
                    <a:pt x="1115" y="1112"/>
                  </a:lnTo>
                  <a:lnTo>
                    <a:pt x="1115" y="1118"/>
                  </a:lnTo>
                  <a:lnTo>
                    <a:pt x="1113" y="1120"/>
                  </a:lnTo>
                  <a:lnTo>
                    <a:pt x="1093" y="1134"/>
                  </a:lnTo>
                  <a:lnTo>
                    <a:pt x="1073" y="1132"/>
                  </a:lnTo>
                  <a:lnTo>
                    <a:pt x="1049" y="1138"/>
                  </a:lnTo>
                  <a:lnTo>
                    <a:pt x="1021" y="1128"/>
                  </a:lnTo>
                  <a:lnTo>
                    <a:pt x="1015" y="1116"/>
                  </a:lnTo>
                  <a:lnTo>
                    <a:pt x="1005" y="1118"/>
                  </a:lnTo>
                  <a:lnTo>
                    <a:pt x="997" y="1108"/>
                  </a:lnTo>
                  <a:lnTo>
                    <a:pt x="961" y="1110"/>
                  </a:lnTo>
                  <a:lnTo>
                    <a:pt x="941" y="1118"/>
                  </a:lnTo>
                  <a:lnTo>
                    <a:pt x="919" y="1134"/>
                  </a:lnTo>
                  <a:lnTo>
                    <a:pt x="883" y="1128"/>
                  </a:lnTo>
                  <a:lnTo>
                    <a:pt x="883" y="1128"/>
                  </a:lnTo>
                  <a:lnTo>
                    <a:pt x="867" y="1122"/>
                  </a:lnTo>
                  <a:lnTo>
                    <a:pt x="865" y="1116"/>
                  </a:lnTo>
                  <a:lnTo>
                    <a:pt x="867" y="1116"/>
                  </a:lnTo>
                  <a:lnTo>
                    <a:pt x="865" y="1112"/>
                  </a:lnTo>
                  <a:lnTo>
                    <a:pt x="863" y="1112"/>
                  </a:lnTo>
                  <a:lnTo>
                    <a:pt x="863" y="1112"/>
                  </a:lnTo>
                  <a:lnTo>
                    <a:pt x="855" y="1100"/>
                  </a:lnTo>
                  <a:lnTo>
                    <a:pt x="861" y="1094"/>
                  </a:lnTo>
                  <a:lnTo>
                    <a:pt x="863" y="1084"/>
                  </a:lnTo>
                  <a:lnTo>
                    <a:pt x="873" y="1076"/>
                  </a:lnTo>
                  <a:lnTo>
                    <a:pt x="875" y="1068"/>
                  </a:lnTo>
                  <a:lnTo>
                    <a:pt x="877" y="1068"/>
                  </a:lnTo>
                  <a:lnTo>
                    <a:pt x="877" y="1066"/>
                  </a:lnTo>
                  <a:lnTo>
                    <a:pt x="877" y="1064"/>
                  </a:lnTo>
                  <a:lnTo>
                    <a:pt x="877" y="1064"/>
                  </a:lnTo>
                  <a:lnTo>
                    <a:pt x="879" y="1052"/>
                  </a:lnTo>
                  <a:lnTo>
                    <a:pt x="891" y="1040"/>
                  </a:lnTo>
                  <a:lnTo>
                    <a:pt x="893" y="1022"/>
                  </a:lnTo>
                  <a:lnTo>
                    <a:pt x="893" y="1022"/>
                  </a:lnTo>
                  <a:lnTo>
                    <a:pt x="893" y="1022"/>
                  </a:lnTo>
                  <a:lnTo>
                    <a:pt x="909" y="1008"/>
                  </a:lnTo>
                  <a:lnTo>
                    <a:pt x="907" y="1006"/>
                  </a:lnTo>
                  <a:lnTo>
                    <a:pt x="909" y="1008"/>
                  </a:lnTo>
                  <a:close/>
                  <a:moveTo>
                    <a:pt x="875" y="1148"/>
                  </a:moveTo>
                  <a:lnTo>
                    <a:pt x="853" y="1146"/>
                  </a:lnTo>
                  <a:lnTo>
                    <a:pt x="853" y="1152"/>
                  </a:lnTo>
                  <a:lnTo>
                    <a:pt x="839" y="1152"/>
                  </a:lnTo>
                  <a:lnTo>
                    <a:pt x="855" y="1140"/>
                  </a:lnTo>
                  <a:lnTo>
                    <a:pt x="879" y="1138"/>
                  </a:lnTo>
                  <a:lnTo>
                    <a:pt x="879" y="1138"/>
                  </a:lnTo>
                  <a:lnTo>
                    <a:pt x="883" y="1144"/>
                  </a:lnTo>
                  <a:lnTo>
                    <a:pt x="881" y="1144"/>
                  </a:lnTo>
                  <a:lnTo>
                    <a:pt x="873" y="1146"/>
                  </a:lnTo>
                  <a:lnTo>
                    <a:pt x="875" y="1148"/>
                  </a:lnTo>
                  <a:close/>
                  <a:moveTo>
                    <a:pt x="869" y="74"/>
                  </a:moveTo>
                  <a:lnTo>
                    <a:pt x="869" y="74"/>
                  </a:lnTo>
                  <a:lnTo>
                    <a:pt x="869" y="78"/>
                  </a:lnTo>
                  <a:lnTo>
                    <a:pt x="863" y="80"/>
                  </a:lnTo>
                  <a:lnTo>
                    <a:pt x="865" y="78"/>
                  </a:lnTo>
                  <a:lnTo>
                    <a:pt x="863" y="76"/>
                  </a:lnTo>
                  <a:lnTo>
                    <a:pt x="869" y="74"/>
                  </a:lnTo>
                  <a:close/>
                  <a:moveTo>
                    <a:pt x="769" y="102"/>
                  </a:moveTo>
                  <a:lnTo>
                    <a:pt x="773" y="100"/>
                  </a:lnTo>
                  <a:lnTo>
                    <a:pt x="769" y="104"/>
                  </a:lnTo>
                  <a:lnTo>
                    <a:pt x="769" y="112"/>
                  </a:lnTo>
                  <a:lnTo>
                    <a:pt x="767" y="110"/>
                  </a:lnTo>
                  <a:lnTo>
                    <a:pt x="769" y="102"/>
                  </a:lnTo>
                  <a:lnTo>
                    <a:pt x="769" y="102"/>
                  </a:lnTo>
                  <a:close/>
                  <a:moveTo>
                    <a:pt x="707" y="114"/>
                  </a:moveTo>
                  <a:lnTo>
                    <a:pt x="705" y="114"/>
                  </a:lnTo>
                  <a:lnTo>
                    <a:pt x="717" y="114"/>
                  </a:lnTo>
                  <a:lnTo>
                    <a:pt x="705" y="128"/>
                  </a:lnTo>
                  <a:lnTo>
                    <a:pt x="705" y="126"/>
                  </a:lnTo>
                  <a:lnTo>
                    <a:pt x="699" y="128"/>
                  </a:lnTo>
                  <a:lnTo>
                    <a:pt x="707" y="114"/>
                  </a:lnTo>
                  <a:close/>
                  <a:moveTo>
                    <a:pt x="685" y="138"/>
                  </a:moveTo>
                  <a:lnTo>
                    <a:pt x="693" y="132"/>
                  </a:lnTo>
                  <a:lnTo>
                    <a:pt x="691" y="142"/>
                  </a:lnTo>
                  <a:lnTo>
                    <a:pt x="687" y="138"/>
                  </a:lnTo>
                  <a:lnTo>
                    <a:pt x="685" y="138"/>
                  </a:lnTo>
                  <a:close/>
                  <a:moveTo>
                    <a:pt x="651" y="584"/>
                  </a:moveTo>
                  <a:lnTo>
                    <a:pt x="663" y="590"/>
                  </a:lnTo>
                  <a:lnTo>
                    <a:pt x="657" y="590"/>
                  </a:lnTo>
                  <a:lnTo>
                    <a:pt x="647" y="586"/>
                  </a:lnTo>
                  <a:lnTo>
                    <a:pt x="651" y="584"/>
                  </a:lnTo>
                  <a:close/>
                  <a:moveTo>
                    <a:pt x="573" y="722"/>
                  </a:moveTo>
                  <a:lnTo>
                    <a:pt x="569" y="728"/>
                  </a:lnTo>
                  <a:lnTo>
                    <a:pt x="569" y="726"/>
                  </a:lnTo>
                  <a:lnTo>
                    <a:pt x="573" y="722"/>
                  </a:lnTo>
                  <a:close/>
                  <a:moveTo>
                    <a:pt x="517" y="728"/>
                  </a:moveTo>
                  <a:lnTo>
                    <a:pt x="523" y="742"/>
                  </a:lnTo>
                  <a:lnTo>
                    <a:pt x="535" y="740"/>
                  </a:lnTo>
                  <a:lnTo>
                    <a:pt x="531" y="744"/>
                  </a:lnTo>
                  <a:lnTo>
                    <a:pt x="537" y="760"/>
                  </a:lnTo>
                  <a:lnTo>
                    <a:pt x="539" y="746"/>
                  </a:lnTo>
                  <a:lnTo>
                    <a:pt x="539" y="752"/>
                  </a:lnTo>
                  <a:lnTo>
                    <a:pt x="557" y="754"/>
                  </a:lnTo>
                  <a:lnTo>
                    <a:pt x="557" y="756"/>
                  </a:lnTo>
                  <a:lnTo>
                    <a:pt x="563" y="756"/>
                  </a:lnTo>
                  <a:lnTo>
                    <a:pt x="565" y="744"/>
                  </a:lnTo>
                  <a:lnTo>
                    <a:pt x="565" y="744"/>
                  </a:lnTo>
                  <a:lnTo>
                    <a:pt x="565" y="736"/>
                  </a:lnTo>
                  <a:lnTo>
                    <a:pt x="573" y="734"/>
                  </a:lnTo>
                  <a:lnTo>
                    <a:pt x="571" y="730"/>
                  </a:lnTo>
                  <a:lnTo>
                    <a:pt x="599" y="730"/>
                  </a:lnTo>
                  <a:lnTo>
                    <a:pt x="605" y="708"/>
                  </a:lnTo>
                  <a:lnTo>
                    <a:pt x="633" y="704"/>
                  </a:lnTo>
                  <a:lnTo>
                    <a:pt x="639" y="690"/>
                  </a:lnTo>
                  <a:lnTo>
                    <a:pt x="637" y="698"/>
                  </a:lnTo>
                  <a:lnTo>
                    <a:pt x="641" y="700"/>
                  </a:lnTo>
                  <a:lnTo>
                    <a:pt x="651" y="674"/>
                  </a:lnTo>
                  <a:lnTo>
                    <a:pt x="647" y="672"/>
                  </a:lnTo>
                  <a:lnTo>
                    <a:pt x="641" y="682"/>
                  </a:lnTo>
                  <a:lnTo>
                    <a:pt x="647" y="658"/>
                  </a:lnTo>
                  <a:lnTo>
                    <a:pt x="645" y="644"/>
                  </a:lnTo>
                  <a:lnTo>
                    <a:pt x="649" y="642"/>
                  </a:lnTo>
                  <a:lnTo>
                    <a:pt x="649" y="626"/>
                  </a:lnTo>
                  <a:lnTo>
                    <a:pt x="645" y="622"/>
                  </a:lnTo>
                  <a:lnTo>
                    <a:pt x="657" y="618"/>
                  </a:lnTo>
                  <a:lnTo>
                    <a:pt x="649" y="616"/>
                  </a:lnTo>
                  <a:lnTo>
                    <a:pt x="653" y="616"/>
                  </a:lnTo>
                  <a:lnTo>
                    <a:pt x="661" y="604"/>
                  </a:lnTo>
                  <a:lnTo>
                    <a:pt x="669" y="610"/>
                  </a:lnTo>
                  <a:lnTo>
                    <a:pt x="679" y="598"/>
                  </a:lnTo>
                  <a:lnTo>
                    <a:pt x="679" y="594"/>
                  </a:lnTo>
                  <a:lnTo>
                    <a:pt x="683" y="592"/>
                  </a:lnTo>
                  <a:lnTo>
                    <a:pt x="681" y="588"/>
                  </a:lnTo>
                  <a:lnTo>
                    <a:pt x="677" y="588"/>
                  </a:lnTo>
                  <a:lnTo>
                    <a:pt x="683" y="584"/>
                  </a:lnTo>
                  <a:lnTo>
                    <a:pt x="689" y="570"/>
                  </a:lnTo>
                  <a:lnTo>
                    <a:pt x="681" y="556"/>
                  </a:lnTo>
                  <a:lnTo>
                    <a:pt x="685" y="556"/>
                  </a:lnTo>
                  <a:lnTo>
                    <a:pt x="661" y="538"/>
                  </a:lnTo>
                  <a:lnTo>
                    <a:pt x="657" y="544"/>
                  </a:lnTo>
                  <a:lnTo>
                    <a:pt x="655" y="508"/>
                  </a:lnTo>
                  <a:lnTo>
                    <a:pt x="657" y="504"/>
                  </a:lnTo>
                  <a:lnTo>
                    <a:pt x="661" y="506"/>
                  </a:lnTo>
                  <a:lnTo>
                    <a:pt x="663" y="478"/>
                  </a:lnTo>
                  <a:lnTo>
                    <a:pt x="661" y="472"/>
                  </a:lnTo>
                  <a:lnTo>
                    <a:pt x="665" y="472"/>
                  </a:lnTo>
                  <a:lnTo>
                    <a:pt x="667" y="470"/>
                  </a:lnTo>
                  <a:lnTo>
                    <a:pt x="669" y="464"/>
                  </a:lnTo>
                  <a:lnTo>
                    <a:pt x="669" y="458"/>
                  </a:lnTo>
                  <a:lnTo>
                    <a:pt x="671" y="460"/>
                  </a:lnTo>
                  <a:lnTo>
                    <a:pt x="687" y="438"/>
                  </a:lnTo>
                  <a:lnTo>
                    <a:pt x="721" y="416"/>
                  </a:lnTo>
                  <a:lnTo>
                    <a:pt x="741" y="388"/>
                  </a:lnTo>
                  <a:lnTo>
                    <a:pt x="733" y="370"/>
                  </a:lnTo>
                  <a:lnTo>
                    <a:pt x="741" y="356"/>
                  </a:lnTo>
                  <a:lnTo>
                    <a:pt x="739" y="348"/>
                  </a:lnTo>
                  <a:lnTo>
                    <a:pt x="751" y="338"/>
                  </a:lnTo>
                  <a:lnTo>
                    <a:pt x="753" y="340"/>
                  </a:lnTo>
                  <a:lnTo>
                    <a:pt x="757" y="324"/>
                  </a:lnTo>
                  <a:lnTo>
                    <a:pt x="787" y="330"/>
                  </a:lnTo>
                  <a:lnTo>
                    <a:pt x="787" y="324"/>
                  </a:lnTo>
                  <a:lnTo>
                    <a:pt x="807" y="344"/>
                  </a:lnTo>
                  <a:lnTo>
                    <a:pt x="811" y="362"/>
                  </a:lnTo>
                  <a:lnTo>
                    <a:pt x="795" y="368"/>
                  </a:lnTo>
                  <a:lnTo>
                    <a:pt x="793" y="382"/>
                  </a:lnTo>
                  <a:lnTo>
                    <a:pt x="759" y="424"/>
                  </a:lnTo>
                  <a:lnTo>
                    <a:pt x="751" y="434"/>
                  </a:lnTo>
                  <a:lnTo>
                    <a:pt x="741" y="434"/>
                  </a:lnTo>
                  <a:lnTo>
                    <a:pt x="739" y="444"/>
                  </a:lnTo>
                  <a:lnTo>
                    <a:pt x="733" y="444"/>
                  </a:lnTo>
                  <a:lnTo>
                    <a:pt x="725" y="460"/>
                  </a:lnTo>
                  <a:lnTo>
                    <a:pt x="731" y="478"/>
                  </a:lnTo>
                  <a:lnTo>
                    <a:pt x="729" y="486"/>
                  </a:lnTo>
                  <a:lnTo>
                    <a:pt x="737" y="506"/>
                  </a:lnTo>
                  <a:lnTo>
                    <a:pt x="735" y="506"/>
                  </a:lnTo>
                  <a:lnTo>
                    <a:pt x="735" y="508"/>
                  </a:lnTo>
                  <a:lnTo>
                    <a:pt x="735" y="518"/>
                  </a:lnTo>
                  <a:lnTo>
                    <a:pt x="731" y="528"/>
                  </a:lnTo>
                  <a:lnTo>
                    <a:pt x="733" y="536"/>
                  </a:lnTo>
                  <a:lnTo>
                    <a:pt x="731" y="542"/>
                  </a:lnTo>
                  <a:lnTo>
                    <a:pt x="755" y="558"/>
                  </a:lnTo>
                  <a:lnTo>
                    <a:pt x="747" y="566"/>
                  </a:lnTo>
                  <a:lnTo>
                    <a:pt x="759" y="566"/>
                  </a:lnTo>
                  <a:lnTo>
                    <a:pt x="763" y="560"/>
                  </a:lnTo>
                  <a:lnTo>
                    <a:pt x="767" y="570"/>
                  </a:lnTo>
                  <a:lnTo>
                    <a:pt x="771" y="566"/>
                  </a:lnTo>
                  <a:lnTo>
                    <a:pt x="773" y="570"/>
                  </a:lnTo>
                  <a:lnTo>
                    <a:pt x="793" y="566"/>
                  </a:lnTo>
                  <a:lnTo>
                    <a:pt x="821" y="552"/>
                  </a:lnTo>
                  <a:lnTo>
                    <a:pt x="845" y="546"/>
                  </a:lnTo>
                  <a:lnTo>
                    <a:pt x="845" y="548"/>
                  </a:lnTo>
                  <a:lnTo>
                    <a:pt x="853" y="546"/>
                  </a:lnTo>
                  <a:lnTo>
                    <a:pt x="855" y="546"/>
                  </a:lnTo>
                  <a:lnTo>
                    <a:pt x="855" y="546"/>
                  </a:lnTo>
                  <a:lnTo>
                    <a:pt x="869" y="542"/>
                  </a:lnTo>
                  <a:lnTo>
                    <a:pt x="869" y="544"/>
                  </a:lnTo>
                  <a:lnTo>
                    <a:pt x="865" y="546"/>
                  </a:lnTo>
                  <a:lnTo>
                    <a:pt x="869" y="556"/>
                  </a:lnTo>
                  <a:lnTo>
                    <a:pt x="893" y="562"/>
                  </a:lnTo>
                  <a:lnTo>
                    <a:pt x="897" y="566"/>
                  </a:lnTo>
                  <a:lnTo>
                    <a:pt x="881" y="566"/>
                  </a:lnTo>
                  <a:lnTo>
                    <a:pt x="865" y="576"/>
                  </a:lnTo>
                  <a:lnTo>
                    <a:pt x="859" y="570"/>
                  </a:lnTo>
                  <a:lnTo>
                    <a:pt x="857" y="584"/>
                  </a:lnTo>
                  <a:lnTo>
                    <a:pt x="855" y="586"/>
                  </a:lnTo>
                  <a:lnTo>
                    <a:pt x="815" y="576"/>
                  </a:lnTo>
                  <a:lnTo>
                    <a:pt x="773" y="594"/>
                  </a:lnTo>
                  <a:lnTo>
                    <a:pt x="771" y="612"/>
                  </a:lnTo>
                  <a:lnTo>
                    <a:pt x="775" y="614"/>
                  </a:lnTo>
                  <a:lnTo>
                    <a:pt x="771" y="616"/>
                  </a:lnTo>
                  <a:lnTo>
                    <a:pt x="777" y="630"/>
                  </a:lnTo>
                  <a:lnTo>
                    <a:pt x="791" y="628"/>
                  </a:lnTo>
                  <a:lnTo>
                    <a:pt x="789" y="642"/>
                  </a:lnTo>
                  <a:lnTo>
                    <a:pt x="789" y="642"/>
                  </a:lnTo>
                  <a:lnTo>
                    <a:pt x="789" y="644"/>
                  </a:lnTo>
                  <a:lnTo>
                    <a:pt x="789" y="648"/>
                  </a:lnTo>
                  <a:lnTo>
                    <a:pt x="789" y="648"/>
                  </a:lnTo>
                  <a:lnTo>
                    <a:pt x="787" y="666"/>
                  </a:lnTo>
                  <a:lnTo>
                    <a:pt x="785" y="672"/>
                  </a:lnTo>
                  <a:lnTo>
                    <a:pt x="773" y="668"/>
                  </a:lnTo>
                  <a:lnTo>
                    <a:pt x="757" y="644"/>
                  </a:lnTo>
                  <a:lnTo>
                    <a:pt x="739" y="654"/>
                  </a:lnTo>
                  <a:lnTo>
                    <a:pt x="725" y="684"/>
                  </a:lnTo>
                  <a:lnTo>
                    <a:pt x="725" y="696"/>
                  </a:lnTo>
                  <a:lnTo>
                    <a:pt x="723" y="696"/>
                  </a:lnTo>
                  <a:lnTo>
                    <a:pt x="725" y="702"/>
                  </a:lnTo>
                  <a:lnTo>
                    <a:pt x="725" y="702"/>
                  </a:lnTo>
                  <a:lnTo>
                    <a:pt x="725" y="702"/>
                  </a:lnTo>
                  <a:lnTo>
                    <a:pt x="731" y="730"/>
                  </a:lnTo>
                  <a:lnTo>
                    <a:pt x="709" y="740"/>
                  </a:lnTo>
                  <a:lnTo>
                    <a:pt x="701" y="756"/>
                  </a:lnTo>
                  <a:lnTo>
                    <a:pt x="687" y="762"/>
                  </a:lnTo>
                  <a:lnTo>
                    <a:pt x="685" y="756"/>
                  </a:lnTo>
                  <a:lnTo>
                    <a:pt x="691" y="756"/>
                  </a:lnTo>
                  <a:lnTo>
                    <a:pt x="687" y="744"/>
                  </a:lnTo>
                  <a:lnTo>
                    <a:pt x="657" y="746"/>
                  </a:lnTo>
                  <a:lnTo>
                    <a:pt x="603" y="772"/>
                  </a:lnTo>
                  <a:lnTo>
                    <a:pt x="599" y="776"/>
                  </a:lnTo>
                  <a:lnTo>
                    <a:pt x="587" y="766"/>
                  </a:lnTo>
                  <a:lnTo>
                    <a:pt x="593" y="768"/>
                  </a:lnTo>
                  <a:lnTo>
                    <a:pt x="591" y="758"/>
                  </a:lnTo>
                  <a:lnTo>
                    <a:pt x="591" y="754"/>
                  </a:lnTo>
                  <a:lnTo>
                    <a:pt x="577" y="748"/>
                  </a:lnTo>
                  <a:lnTo>
                    <a:pt x="579" y="752"/>
                  </a:lnTo>
                  <a:lnTo>
                    <a:pt x="579" y="752"/>
                  </a:lnTo>
                  <a:lnTo>
                    <a:pt x="577" y="758"/>
                  </a:lnTo>
                  <a:lnTo>
                    <a:pt x="577" y="758"/>
                  </a:lnTo>
                  <a:lnTo>
                    <a:pt x="571" y="760"/>
                  </a:lnTo>
                  <a:lnTo>
                    <a:pt x="569" y="756"/>
                  </a:lnTo>
                  <a:lnTo>
                    <a:pt x="547" y="772"/>
                  </a:lnTo>
                  <a:lnTo>
                    <a:pt x="539" y="772"/>
                  </a:lnTo>
                  <a:lnTo>
                    <a:pt x="545" y="760"/>
                  </a:lnTo>
                  <a:lnTo>
                    <a:pt x="523" y="758"/>
                  </a:lnTo>
                  <a:lnTo>
                    <a:pt x="521" y="756"/>
                  </a:lnTo>
                  <a:lnTo>
                    <a:pt x="521" y="746"/>
                  </a:lnTo>
                  <a:lnTo>
                    <a:pt x="517" y="744"/>
                  </a:lnTo>
                  <a:lnTo>
                    <a:pt x="515" y="738"/>
                  </a:lnTo>
                  <a:lnTo>
                    <a:pt x="517" y="728"/>
                  </a:lnTo>
                  <a:close/>
                  <a:moveTo>
                    <a:pt x="835" y="1176"/>
                  </a:moveTo>
                  <a:lnTo>
                    <a:pt x="835" y="1182"/>
                  </a:lnTo>
                  <a:lnTo>
                    <a:pt x="831" y="1176"/>
                  </a:lnTo>
                  <a:lnTo>
                    <a:pt x="835" y="1176"/>
                  </a:lnTo>
                  <a:close/>
                  <a:moveTo>
                    <a:pt x="797" y="1140"/>
                  </a:moveTo>
                  <a:lnTo>
                    <a:pt x="791" y="1142"/>
                  </a:lnTo>
                  <a:lnTo>
                    <a:pt x="795" y="1140"/>
                  </a:lnTo>
                  <a:lnTo>
                    <a:pt x="797" y="1140"/>
                  </a:lnTo>
                  <a:close/>
                  <a:moveTo>
                    <a:pt x="765" y="1206"/>
                  </a:moveTo>
                  <a:lnTo>
                    <a:pt x="765" y="1206"/>
                  </a:lnTo>
                  <a:lnTo>
                    <a:pt x="755" y="1202"/>
                  </a:lnTo>
                  <a:lnTo>
                    <a:pt x="759" y="1202"/>
                  </a:lnTo>
                  <a:lnTo>
                    <a:pt x="765" y="1206"/>
                  </a:lnTo>
                  <a:close/>
                  <a:moveTo>
                    <a:pt x="765" y="1188"/>
                  </a:moveTo>
                  <a:lnTo>
                    <a:pt x="765" y="1188"/>
                  </a:lnTo>
                  <a:lnTo>
                    <a:pt x="765" y="1190"/>
                  </a:lnTo>
                  <a:lnTo>
                    <a:pt x="765" y="1188"/>
                  </a:lnTo>
                  <a:close/>
                  <a:moveTo>
                    <a:pt x="731" y="732"/>
                  </a:moveTo>
                  <a:lnTo>
                    <a:pt x="729" y="740"/>
                  </a:lnTo>
                  <a:lnTo>
                    <a:pt x="725" y="738"/>
                  </a:lnTo>
                  <a:lnTo>
                    <a:pt x="731" y="730"/>
                  </a:lnTo>
                  <a:lnTo>
                    <a:pt x="731" y="732"/>
                  </a:lnTo>
                  <a:lnTo>
                    <a:pt x="731" y="732"/>
                  </a:lnTo>
                  <a:close/>
                  <a:moveTo>
                    <a:pt x="435" y="800"/>
                  </a:moveTo>
                  <a:lnTo>
                    <a:pt x="433" y="810"/>
                  </a:lnTo>
                  <a:lnTo>
                    <a:pt x="437" y="810"/>
                  </a:lnTo>
                  <a:lnTo>
                    <a:pt x="435" y="814"/>
                  </a:lnTo>
                  <a:lnTo>
                    <a:pt x="429" y="806"/>
                  </a:lnTo>
                  <a:lnTo>
                    <a:pt x="435" y="800"/>
                  </a:lnTo>
                  <a:close/>
                  <a:moveTo>
                    <a:pt x="433" y="822"/>
                  </a:moveTo>
                  <a:lnTo>
                    <a:pt x="431" y="822"/>
                  </a:lnTo>
                  <a:lnTo>
                    <a:pt x="431" y="818"/>
                  </a:lnTo>
                  <a:lnTo>
                    <a:pt x="435" y="816"/>
                  </a:lnTo>
                  <a:lnTo>
                    <a:pt x="433" y="820"/>
                  </a:lnTo>
                  <a:lnTo>
                    <a:pt x="433" y="822"/>
                  </a:lnTo>
                  <a:close/>
                  <a:moveTo>
                    <a:pt x="611" y="1736"/>
                  </a:moveTo>
                  <a:lnTo>
                    <a:pt x="611" y="1736"/>
                  </a:lnTo>
                  <a:lnTo>
                    <a:pt x="607" y="1736"/>
                  </a:lnTo>
                  <a:lnTo>
                    <a:pt x="605" y="1738"/>
                  </a:lnTo>
                  <a:lnTo>
                    <a:pt x="607" y="1738"/>
                  </a:lnTo>
                  <a:lnTo>
                    <a:pt x="601" y="1742"/>
                  </a:lnTo>
                  <a:lnTo>
                    <a:pt x="583" y="1718"/>
                  </a:lnTo>
                  <a:lnTo>
                    <a:pt x="583" y="1714"/>
                  </a:lnTo>
                  <a:lnTo>
                    <a:pt x="583" y="1714"/>
                  </a:lnTo>
                  <a:lnTo>
                    <a:pt x="587" y="1714"/>
                  </a:lnTo>
                  <a:lnTo>
                    <a:pt x="593" y="1716"/>
                  </a:lnTo>
                  <a:lnTo>
                    <a:pt x="597" y="1728"/>
                  </a:lnTo>
                  <a:lnTo>
                    <a:pt x="615" y="1730"/>
                  </a:lnTo>
                  <a:lnTo>
                    <a:pt x="615" y="1734"/>
                  </a:lnTo>
                  <a:lnTo>
                    <a:pt x="611" y="1736"/>
                  </a:lnTo>
                  <a:close/>
                  <a:moveTo>
                    <a:pt x="897" y="2112"/>
                  </a:moveTo>
                  <a:lnTo>
                    <a:pt x="891" y="2102"/>
                  </a:lnTo>
                  <a:lnTo>
                    <a:pt x="889" y="2086"/>
                  </a:lnTo>
                  <a:lnTo>
                    <a:pt x="887" y="2078"/>
                  </a:lnTo>
                  <a:lnTo>
                    <a:pt x="887" y="2056"/>
                  </a:lnTo>
                  <a:lnTo>
                    <a:pt x="891" y="2064"/>
                  </a:lnTo>
                  <a:lnTo>
                    <a:pt x="897" y="2092"/>
                  </a:lnTo>
                  <a:lnTo>
                    <a:pt x="893" y="2102"/>
                  </a:lnTo>
                  <a:lnTo>
                    <a:pt x="907" y="2112"/>
                  </a:lnTo>
                  <a:lnTo>
                    <a:pt x="909" y="2120"/>
                  </a:lnTo>
                  <a:lnTo>
                    <a:pt x="897" y="2112"/>
                  </a:lnTo>
                  <a:close/>
                  <a:moveTo>
                    <a:pt x="917" y="2144"/>
                  </a:moveTo>
                  <a:lnTo>
                    <a:pt x="913" y="2140"/>
                  </a:lnTo>
                  <a:lnTo>
                    <a:pt x="913" y="2136"/>
                  </a:lnTo>
                  <a:lnTo>
                    <a:pt x="913" y="2136"/>
                  </a:lnTo>
                  <a:lnTo>
                    <a:pt x="911" y="2134"/>
                  </a:lnTo>
                  <a:lnTo>
                    <a:pt x="911" y="2130"/>
                  </a:lnTo>
                  <a:lnTo>
                    <a:pt x="911" y="2132"/>
                  </a:lnTo>
                  <a:lnTo>
                    <a:pt x="909" y="2124"/>
                  </a:lnTo>
                  <a:lnTo>
                    <a:pt x="917" y="2142"/>
                  </a:lnTo>
                  <a:lnTo>
                    <a:pt x="917" y="2144"/>
                  </a:lnTo>
                  <a:close/>
                  <a:moveTo>
                    <a:pt x="921" y="1950"/>
                  </a:moveTo>
                  <a:lnTo>
                    <a:pt x="913" y="1958"/>
                  </a:lnTo>
                  <a:lnTo>
                    <a:pt x="911" y="1958"/>
                  </a:lnTo>
                  <a:lnTo>
                    <a:pt x="911" y="1954"/>
                  </a:lnTo>
                  <a:lnTo>
                    <a:pt x="921" y="1946"/>
                  </a:lnTo>
                  <a:lnTo>
                    <a:pt x="921" y="1950"/>
                  </a:lnTo>
                  <a:close/>
                  <a:moveTo>
                    <a:pt x="917" y="1358"/>
                  </a:moveTo>
                  <a:lnTo>
                    <a:pt x="913" y="1360"/>
                  </a:lnTo>
                  <a:lnTo>
                    <a:pt x="911" y="1358"/>
                  </a:lnTo>
                  <a:lnTo>
                    <a:pt x="877" y="1372"/>
                  </a:lnTo>
                  <a:lnTo>
                    <a:pt x="839" y="1358"/>
                  </a:lnTo>
                  <a:lnTo>
                    <a:pt x="807" y="1356"/>
                  </a:lnTo>
                  <a:lnTo>
                    <a:pt x="803" y="1348"/>
                  </a:lnTo>
                  <a:lnTo>
                    <a:pt x="771" y="1342"/>
                  </a:lnTo>
                  <a:lnTo>
                    <a:pt x="765" y="1332"/>
                  </a:lnTo>
                  <a:lnTo>
                    <a:pt x="747" y="1326"/>
                  </a:lnTo>
                  <a:lnTo>
                    <a:pt x="727" y="1330"/>
                  </a:lnTo>
                  <a:lnTo>
                    <a:pt x="705" y="1346"/>
                  </a:lnTo>
                  <a:lnTo>
                    <a:pt x="703" y="1358"/>
                  </a:lnTo>
                  <a:lnTo>
                    <a:pt x="707" y="1368"/>
                  </a:lnTo>
                  <a:lnTo>
                    <a:pt x="703" y="1376"/>
                  </a:lnTo>
                  <a:lnTo>
                    <a:pt x="687" y="1384"/>
                  </a:lnTo>
                  <a:lnTo>
                    <a:pt x="665" y="1370"/>
                  </a:lnTo>
                  <a:lnTo>
                    <a:pt x="631" y="1362"/>
                  </a:lnTo>
                  <a:lnTo>
                    <a:pt x="619" y="1340"/>
                  </a:lnTo>
                  <a:lnTo>
                    <a:pt x="591" y="1330"/>
                  </a:lnTo>
                  <a:lnTo>
                    <a:pt x="567" y="1330"/>
                  </a:lnTo>
                  <a:lnTo>
                    <a:pt x="549" y="1322"/>
                  </a:lnTo>
                  <a:lnTo>
                    <a:pt x="549" y="1322"/>
                  </a:lnTo>
                  <a:lnTo>
                    <a:pt x="547" y="1320"/>
                  </a:lnTo>
                  <a:lnTo>
                    <a:pt x="545" y="1320"/>
                  </a:lnTo>
                  <a:lnTo>
                    <a:pt x="545" y="1320"/>
                  </a:lnTo>
                  <a:lnTo>
                    <a:pt x="545" y="1320"/>
                  </a:lnTo>
                  <a:lnTo>
                    <a:pt x="541" y="1314"/>
                  </a:lnTo>
                  <a:lnTo>
                    <a:pt x="541" y="1314"/>
                  </a:lnTo>
                  <a:lnTo>
                    <a:pt x="539" y="1304"/>
                  </a:lnTo>
                  <a:lnTo>
                    <a:pt x="531" y="1312"/>
                  </a:lnTo>
                  <a:lnTo>
                    <a:pt x="527" y="1310"/>
                  </a:lnTo>
                  <a:lnTo>
                    <a:pt x="523" y="1306"/>
                  </a:lnTo>
                  <a:lnTo>
                    <a:pt x="527" y="1306"/>
                  </a:lnTo>
                  <a:lnTo>
                    <a:pt x="527" y="1298"/>
                  </a:lnTo>
                  <a:lnTo>
                    <a:pt x="541" y="1288"/>
                  </a:lnTo>
                  <a:lnTo>
                    <a:pt x="545" y="1276"/>
                  </a:lnTo>
                  <a:lnTo>
                    <a:pt x="545" y="1266"/>
                  </a:lnTo>
                  <a:lnTo>
                    <a:pt x="537" y="1260"/>
                  </a:lnTo>
                  <a:lnTo>
                    <a:pt x="535" y="1256"/>
                  </a:lnTo>
                  <a:lnTo>
                    <a:pt x="545" y="1238"/>
                  </a:lnTo>
                  <a:lnTo>
                    <a:pt x="543" y="1230"/>
                  </a:lnTo>
                  <a:lnTo>
                    <a:pt x="531" y="1238"/>
                  </a:lnTo>
                  <a:lnTo>
                    <a:pt x="531" y="1238"/>
                  </a:lnTo>
                  <a:lnTo>
                    <a:pt x="529" y="1228"/>
                  </a:lnTo>
                  <a:lnTo>
                    <a:pt x="515" y="1226"/>
                  </a:lnTo>
                  <a:lnTo>
                    <a:pt x="499" y="1234"/>
                  </a:lnTo>
                  <a:lnTo>
                    <a:pt x="483" y="1236"/>
                  </a:lnTo>
                  <a:lnTo>
                    <a:pt x="471" y="1230"/>
                  </a:lnTo>
                  <a:lnTo>
                    <a:pt x="465" y="1234"/>
                  </a:lnTo>
                  <a:lnTo>
                    <a:pt x="455" y="1230"/>
                  </a:lnTo>
                  <a:lnTo>
                    <a:pt x="435" y="1240"/>
                  </a:lnTo>
                  <a:lnTo>
                    <a:pt x="429" y="1236"/>
                  </a:lnTo>
                  <a:lnTo>
                    <a:pt x="409" y="1234"/>
                  </a:lnTo>
                  <a:lnTo>
                    <a:pt x="360" y="1244"/>
                  </a:lnTo>
                  <a:lnTo>
                    <a:pt x="340" y="1254"/>
                  </a:lnTo>
                  <a:lnTo>
                    <a:pt x="336" y="1258"/>
                  </a:lnTo>
                  <a:lnTo>
                    <a:pt x="320" y="1262"/>
                  </a:lnTo>
                  <a:lnTo>
                    <a:pt x="312" y="1272"/>
                  </a:lnTo>
                  <a:lnTo>
                    <a:pt x="300" y="1276"/>
                  </a:lnTo>
                  <a:lnTo>
                    <a:pt x="280" y="1272"/>
                  </a:lnTo>
                  <a:lnTo>
                    <a:pt x="256" y="1274"/>
                  </a:lnTo>
                  <a:lnTo>
                    <a:pt x="246" y="1270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58" y="1242"/>
                  </a:lnTo>
                  <a:lnTo>
                    <a:pt x="302" y="1240"/>
                  </a:lnTo>
                  <a:lnTo>
                    <a:pt x="314" y="1222"/>
                  </a:lnTo>
                  <a:lnTo>
                    <a:pt x="326" y="1222"/>
                  </a:lnTo>
                  <a:lnTo>
                    <a:pt x="332" y="1204"/>
                  </a:lnTo>
                  <a:lnTo>
                    <a:pt x="342" y="1196"/>
                  </a:lnTo>
                  <a:lnTo>
                    <a:pt x="344" y="1190"/>
                  </a:lnTo>
                  <a:lnTo>
                    <a:pt x="336" y="1184"/>
                  </a:lnTo>
                  <a:lnTo>
                    <a:pt x="334" y="1176"/>
                  </a:lnTo>
                  <a:lnTo>
                    <a:pt x="354" y="1144"/>
                  </a:lnTo>
                  <a:lnTo>
                    <a:pt x="395" y="1118"/>
                  </a:lnTo>
                  <a:lnTo>
                    <a:pt x="401" y="1104"/>
                  </a:lnTo>
                  <a:lnTo>
                    <a:pt x="397" y="1100"/>
                  </a:lnTo>
                  <a:lnTo>
                    <a:pt x="395" y="1092"/>
                  </a:lnTo>
                  <a:lnTo>
                    <a:pt x="397" y="1084"/>
                  </a:lnTo>
                  <a:lnTo>
                    <a:pt x="411" y="1076"/>
                  </a:lnTo>
                  <a:lnTo>
                    <a:pt x="429" y="1078"/>
                  </a:lnTo>
                  <a:lnTo>
                    <a:pt x="451" y="1088"/>
                  </a:lnTo>
                  <a:lnTo>
                    <a:pt x="477" y="1068"/>
                  </a:lnTo>
                  <a:lnTo>
                    <a:pt x="489" y="1064"/>
                  </a:lnTo>
                  <a:lnTo>
                    <a:pt x="499" y="1054"/>
                  </a:lnTo>
                  <a:lnTo>
                    <a:pt x="523" y="1062"/>
                  </a:lnTo>
                  <a:lnTo>
                    <a:pt x="531" y="1086"/>
                  </a:lnTo>
                  <a:lnTo>
                    <a:pt x="543" y="1104"/>
                  </a:lnTo>
                  <a:lnTo>
                    <a:pt x="551" y="1106"/>
                  </a:lnTo>
                  <a:lnTo>
                    <a:pt x="579" y="1134"/>
                  </a:lnTo>
                  <a:lnTo>
                    <a:pt x="591" y="1134"/>
                  </a:lnTo>
                  <a:lnTo>
                    <a:pt x="603" y="1148"/>
                  </a:lnTo>
                  <a:lnTo>
                    <a:pt x="611" y="1148"/>
                  </a:lnTo>
                  <a:lnTo>
                    <a:pt x="615" y="1158"/>
                  </a:lnTo>
                  <a:lnTo>
                    <a:pt x="625" y="1166"/>
                  </a:lnTo>
                  <a:lnTo>
                    <a:pt x="627" y="1164"/>
                  </a:lnTo>
                  <a:lnTo>
                    <a:pt x="635" y="1188"/>
                  </a:lnTo>
                  <a:lnTo>
                    <a:pt x="629" y="1192"/>
                  </a:lnTo>
                  <a:lnTo>
                    <a:pt x="627" y="1200"/>
                  </a:lnTo>
                  <a:lnTo>
                    <a:pt x="593" y="1208"/>
                  </a:lnTo>
                  <a:lnTo>
                    <a:pt x="583" y="1202"/>
                  </a:lnTo>
                  <a:lnTo>
                    <a:pt x="569" y="1202"/>
                  </a:lnTo>
                  <a:lnTo>
                    <a:pt x="567" y="1210"/>
                  </a:lnTo>
                  <a:lnTo>
                    <a:pt x="569" y="1220"/>
                  </a:lnTo>
                  <a:lnTo>
                    <a:pt x="601" y="1234"/>
                  </a:lnTo>
                  <a:lnTo>
                    <a:pt x="609" y="1242"/>
                  </a:lnTo>
                  <a:lnTo>
                    <a:pt x="621" y="1242"/>
                  </a:lnTo>
                  <a:lnTo>
                    <a:pt x="621" y="1240"/>
                  </a:lnTo>
                  <a:lnTo>
                    <a:pt x="623" y="1232"/>
                  </a:lnTo>
                  <a:lnTo>
                    <a:pt x="621" y="1224"/>
                  </a:lnTo>
                  <a:lnTo>
                    <a:pt x="627" y="1210"/>
                  </a:lnTo>
                  <a:lnTo>
                    <a:pt x="627" y="1214"/>
                  </a:lnTo>
                  <a:lnTo>
                    <a:pt x="637" y="1214"/>
                  </a:lnTo>
                  <a:lnTo>
                    <a:pt x="647" y="1202"/>
                  </a:lnTo>
                  <a:lnTo>
                    <a:pt x="649" y="1190"/>
                  </a:lnTo>
                  <a:lnTo>
                    <a:pt x="659" y="1186"/>
                  </a:lnTo>
                  <a:lnTo>
                    <a:pt x="659" y="1174"/>
                  </a:lnTo>
                  <a:lnTo>
                    <a:pt x="649" y="1166"/>
                  </a:lnTo>
                  <a:lnTo>
                    <a:pt x="651" y="1154"/>
                  </a:lnTo>
                  <a:lnTo>
                    <a:pt x="657" y="1150"/>
                  </a:lnTo>
                  <a:lnTo>
                    <a:pt x="669" y="1158"/>
                  </a:lnTo>
                  <a:lnTo>
                    <a:pt x="681" y="1170"/>
                  </a:lnTo>
                  <a:lnTo>
                    <a:pt x="685" y="1158"/>
                  </a:lnTo>
                  <a:lnTo>
                    <a:pt x="673" y="1142"/>
                  </a:lnTo>
                  <a:lnTo>
                    <a:pt x="637" y="1124"/>
                  </a:lnTo>
                  <a:lnTo>
                    <a:pt x="641" y="1114"/>
                  </a:lnTo>
                  <a:lnTo>
                    <a:pt x="637" y="1110"/>
                  </a:lnTo>
                  <a:lnTo>
                    <a:pt x="621" y="1112"/>
                  </a:lnTo>
                  <a:lnTo>
                    <a:pt x="611" y="1106"/>
                  </a:lnTo>
                  <a:lnTo>
                    <a:pt x="601" y="1096"/>
                  </a:lnTo>
                  <a:lnTo>
                    <a:pt x="591" y="1068"/>
                  </a:lnTo>
                  <a:lnTo>
                    <a:pt x="571" y="1054"/>
                  </a:lnTo>
                  <a:lnTo>
                    <a:pt x="567" y="1044"/>
                  </a:lnTo>
                  <a:lnTo>
                    <a:pt x="571" y="1034"/>
                  </a:lnTo>
                  <a:lnTo>
                    <a:pt x="567" y="1030"/>
                  </a:lnTo>
                  <a:lnTo>
                    <a:pt x="567" y="1026"/>
                  </a:lnTo>
                  <a:lnTo>
                    <a:pt x="583" y="1016"/>
                  </a:lnTo>
                  <a:lnTo>
                    <a:pt x="587" y="1016"/>
                  </a:lnTo>
                  <a:lnTo>
                    <a:pt x="589" y="1020"/>
                  </a:lnTo>
                  <a:lnTo>
                    <a:pt x="587" y="1030"/>
                  </a:lnTo>
                  <a:lnTo>
                    <a:pt x="593" y="1040"/>
                  </a:lnTo>
                  <a:lnTo>
                    <a:pt x="599" y="1042"/>
                  </a:lnTo>
                  <a:lnTo>
                    <a:pt x="603" y="1034"/>
                  </a:lnTo>
                  <a:lnTo>
                    <a:pt x="613" y="1040"/>
                  </a:lnTo>
                  <a:lnTo>
                    <a:pt x="615" y="1048"/>
                  </a:lnTo>
                  <a:lnTo>
                    <a:pt x="621" y="1052"/>
                  </a:lnTo>
                  <a:lnTo>
                    <a:pt x="615" y="1056"/>
                  </a:lnTo>
                  <a:lnTo>
                    <a:pt x="635" y="1076"/>
                  </a:lnTo>
                  <a:lnTo>
                    <a:pt x="651" y="1078"/>
                  </a:lnTo>
                  <a:lnTo>
                    <a:pt x="657" y="1084"/>
                  </a:lnTo>
                  <a:lnTo>
                    <a:pt x="655" y="1084"/>
                  </a:lnTo>
                  <a:lnTo>
                    <a:pt x="655" y="1088"/>
                  </a:lnTo>
                  <a:lnTo>
                    <a:pt x="669" y="1092"/>
                  </a:lnTo>
                  <a:lnTo>
                    <a:pt x="675" y="1098"/>
                  </a:lnTo>
                  <a:lnTo>
                    <a:pt x="677" y="1100"/>
                  </a:lnTo>
                  <a:lnTo>
                    <a:pt x="677" y="1100"/>
                  </a:lnTo>
                  <a:lnTo>
                    <a:pt x="693" y="1116"/>
                  </a:lnTo>
                  <a:lnTo>
                    <a:pt x="693" y="1116"/>
                  </a:lnTo>
                  <a:lnTo>
                    <a:pt x="695" y="1116"/>
                  </a:lnTo>
                  <a:lnTo>
                    <a:pt x="699" y="1120"/>
                  </a:lnTo>
                  <a:lnTo>
                    <a:pt x="699" y="1118"/>
                  </a:lnTo>
                  <a:lnTo>
                    <a:pt x="699" y="1118"/>
                  </a:lnTo>
                  <a:lnTo>
                    <a:pt x="697" y="1128"/>
                  </a:lnTo>
                  <a:lnTo>
                    <a:pt x="697" y="1148"/>
                  </a:lnTo>
                  <a:lnTo>
                    <a:pt x="691" y="1148"/>
                  </a:lnTo>
                  <a:lnTo>
                    <a:pt x="707" y="1166"/>
                  </a:lnTo>
                  <a:lnTo>
                    <a:pt x="699" y="1166"/>
                  </a:lnTo>
                  <a:lnTo>
                    <a:pt x="711" y="1178"/>
                  </a:lnTo>
                  <a:lnTo>
                    <a:pt x="715" y="1176"/>
                  </a:lnTo>
                  <a:lnTo>
                    <a:pt x="713" y="1172"/>
                  </a:lnTo>
                  <a:lnTo>
                    <a:pt x="723" y="1186"/>
                  </a:lnTo>
                  <a:lnTo>
                    <a:pt x="723" y="1186"/>
                  </a:lnTo>
                  <a:lnTo>
                    <a:pt x="719" y="1186"/>
                  </a:lnTo>
                  <a:lnTo>
                    <a:pt x="731" y="1204"/>
                  </a:lnTo>
                  <a:lnTo>
                    <a:pt x="735" y="1204"/>
                  </a:lnTo>
                  <a:lnTo>
                    <a:pt x="729" y="1214"/>
                  </a:lnTo>
                  <a:lnTo>
                    <a:pt x="739" y="1228"/>
                  </a:lnTo>
                  <a:lnTo>
                    <a:pt x="739" y="1238"/>
                  </a:lnTo>
                  <a:lnTo>
                    <a:pt x="745" y="1244"/>
                  </a:lnTo>
                  <a:lnTo>
                    <a:pt x="747" y="1238"/>
                  </a:lnTo>
                  <a:lnTo>
                    <a:pt x="753" y="1252"/>
                  </a:lnTo>
                  <a:lnTo>
                    <a:pt x="761" y="1242"/>
                  </a:lnTo>
                  <a:lnTo>
                    <a:pt x="775" y="1256"/>
                  </a:lnTo>
                  <a:lnTo>
                    <a:pt x="767" y="1228"/>
                  </a:lnTo>
                  <a:lnTo>
                    <a:pt x="769" y="1230"/>
                  </a:lnTo>
                  <a:lnTo>
                    <a:pt x="779" y="1222"/>
                  </a:lnTo>
                  <a:lnTo>
                    <a:pt x="773" y="1212"/>
                  </a:lnTo>
                  <a:lnTo>
                    <a:pt x="777" y="1212"/>
                  </a:lnTo>
                  <a:lnTo>
                    <a:pt x="789" y="1224"/>
                  </a:lnTo>
                  <a:lnTo>
                    <a:pt x="789" y="1206"/>
                  </a:lnTo>
                  <a:lnTo>
                    <a:pt x="789" y="1206"/>
                  </a:lnTo>
                  <a:lnTo>
                    <a:pt x="793" y="1214"/>
                  </a:lnTo>
                  <a:lnTo>
                    <a:pt x="799" y="1214"/>
                  </a:lnTo>
                  <a:lnTo>
                    <a:pt x="809" y="1228"/>
                  </a:lnTo>
                  <a:lnTo>
                    <a:pt x="809" y="1210"/>
                  </a:lnTo>
                  <a:lnTo>
                    <a:pt x="801" y="1208"/>
                  </a:lnTo>
                  <a:lnTo>
                    <a:pt x="801" y="1208"/>
                  </a:lnTo>
                  <a:lnTo>
                    <a:pt x="791" y="1192"/>
                  </a:lnTo>
                  <a:lnTo>
                    <a:pt x="775" y="1182"/>
                  </a:lnTo>
                  <a:lnTo>
                    <a:pt x="763" y="1162"/>
                  </a:lnTo>
                  <a:lnTo>
                    <a:pt x="763" y="1154"/>
                  </a:lnTo>
                  <a:lnTo>
                    <a:pt x="781" y="1170"/>
                  </a:lnTo>
                  <a:lnTo>
                    <a:pt x="779" y="1160"/>
                  </a:lnTo>
                  <a:lnTo>
                    <a:pt x="791" y="1168"/>
                  </a:lnTo>
                  <a:lnTo>
                    <a:pt x="787" y="1158"/>
                  </a:lnTo>
                  <a:lnTo>
                    <a:pt x="791" y="1158"/>
                  </a:lnTo>
                  <a:lnTo>
                    <a:pt x="793" y="1154"/>
                  </a:lnTo>
                  <a:lnTo>
                    <a:pt x="785" y="1148"/>
                  </a:lnTo>
                  <a:lnTo>
                    <a:pt x="791" y="1144"/>
                  </a:lnTo>
                  <a:lnTo>
                    <a:pt x="801" y="1152"/>
                  </a:lnTo>
                  <a:lnTo>
                    <a:pt x="803" y="1140"/>
                  </a:lnTo>
                  <a:lnTo>
                    <a:pt x="803" y="1140"/>
                  </a:lnTo>
                  <a:lnTo>
                    <a:pt x="821" y="1144"/>
                  </a:lnTo>
                  <a:lnTo>
                    <a:pt x="821" y="1144"/>
                  </a:lnTo>
                  <a:lnTo>
                    <a:pt x="825" y="1146"/>
                  </a:lnTo>
                  <a:lnTo>
                    <a:pt x="825" y="1146"/>
                  </a:lnTo>
                  <a:lnTo>
                    <a:pt x="825" y="1146"/>
                  </a:lnTo>
                  <a:lnTo>
                    <a:pt x="829" y="1148"/>
                  </a:lnTo>
                  <a:lnTo>
                    <a:pt x="825" y="1150"/>
                  </a:lnTo>
                  <a:lnTo>
                    <a:pt x="825" y="1166"/>
                  </a:lnTo>
                  <a:lnTo>
                    <a:pt x="827" y="1162"/>
                  </a:lnTo>
                  <a:lnTo>
                    <a:pt x="823" y="1178"/>
                  </a:lnTo>
                  <a:lnTo>
                    <a:pt x="823" y="1178"/>
                  </a:lnTo>
                  <a:lnTo>
                    <a:pt x="813" y="1184"/>
                  </a:lnTo>
                  <a:lnTo>
                    <a:pt x="837" y="1188"/>
                  </a:lnTo>
                  <a:lnTo>
                    <a:pt x="839" y="1190"/>
                  </a:lnTo>
                  <a:lnTo>
                    <a:pt x="835" y="1194"/>
                  </a:lnTo>
                  <a:lnTo>
                    <a:pt x="831" y="1188"/>
                  </a:lnTo>
                  <a:lnTo>
                    <a:pt x="829" y="1196"/>
                  </a:lnTo>
                  <a:lnTo>
                    <a:pt x="817" y="1190"/>
                  </a:lnTo>
                  <a:lnTo>
                    <a:pt x="821" y="1212"/>
                  </a:lnTo>
                  <a:lnTo>
                    <a:pt x="827" y="1200"/>
                  </a:lnTo>
                  <a:lnTo>
                    <a:pt x="827" y="1206"/>
                  </a:lnTo>
                  <a:lnTo>
                    <a:pt x="843" y="1212"/>
                  </a:lnTo>
                  <a:lnTo>
                    <a:pt x="841" y="1220"/>
                  </a:lnTo>
                  <a:lnTo>
                    <a:pt x="847" y="1220"/>
                  </a:lnTo>
                  <a:lnTo>
                    <a:pt x="845" y="1224"/>
                  </a:lnTo>
                  <a:lnTo>
                    <a:pt x="849" y="1230"/>
                  </a:lnTo>
                  <a:lnTo>
                    <a:pt x="843" y="1236"/>
                  </a:lnTo>
                  <a:lnTo>
                    <a:pt x="857" y="1236"/>
                  </a:lnTo>
                  <a:lnTo>
                    <a:pt x="849" y="1240"/>
                  </a:lnTo>
                  <a:lnTo>
                    <a:pt x="851" y="1244"/>
                  </a:lnTo>
                  <a:lnTo>
                    <a:pt x="861" y="1242"/>
                  </a:lnTo>
                  <a:lnTo>
                    <a:pt x="861" y="1248"/>
                  </a:lnTo>
                  <a:lnTo>
                    <a:pt x="861" y="1246"/>
                  </a:lnTo>
                  <a:lnTo>
                    <a:pt x="855" y="1252"/>
                  </a:lnTo>
                  <a:lnTo>
                    <a:pt x="855" y="1262"/>
                  </a:lnTo>
                  <a:lnTo>
                    <a:pt x="865" y="1258"/>
                  </a:lnTo>
                  <a:lnTo>
                    <a:pt x="871" y="1242"/>
                  </a:lnTo>
                  <a:lnTo>
                    <a:pt x="871" y="1242"/>
                  </a:lnTo>
                  <a:lnTo>
                    <a:pt x="877" y="1246"/>
                  </a:lnTo>
                  <a:lnTo>
                    <a:pt x="881" y="1244"/>
                  </a:lnTo>
                  <a:lnTo>
                    <a:pt x="883" y="1252"/>
                  </a:lnTo>
                  <a:lnTo>
                    <a:pt x="897" y="1258"/>
                  </a:lnTo>
                  <a:lnTo>
                    <a:pt x="911" y="1252"/>
                  </a:lnTo>
                  <a:lnTo>
                    <a:pt x="913" y="1240"/>
                  </a:lnTo>
                  <a:lnTo>
                    <a:pt x="915" y="1240"/>
                  </a:lnTo>
                  <a:lnTo>
                    <a:pt x="953" y="1260"/>
                  </a:lnTo>
                  <a:lnTo>
                    <a:pt x="977" y="1252"/>
                  </a:lnTo>
                  <a:lnTo>
                    <a:pt x="985" y="1244"/>
                  </a:lnTo>
                  <a:lnTo>
                    <a:pt x="991" y="1242"/>
                  </a:lnTo>
                  <a:lnTo>
                    <a:pt x="1003" y="1248"/>
                  </a:lnTo>
                  <a:lnTo>
                    <a:pt x="1011" y="1240"/>
                  </a:lnTo>
                  <a:lnTo>
                    <a:pt x="1011" y="1242"/>
                  </a:lnTo>
                  <a:lnTo>
                    <a:pt x="1009" y="1244"/>
                  </a:lnTo>
                  <a:lnTo>
                    <a:pt x="1007" y="1252"/>
                  </a:lnTo>
                  <a:lnTo>
                    <a:pt x="1007" y="1252"/>
                  </a:lnTo>
                  <a:lnTo>
                    <a:pt x="1007" y="1258"/>
                  </a:lnTo>
                  <a:lnTo>
                    <a:pt x="1007" y="1258"/>
                  </a:lnTo>
                  <a:lnTo>
                    <a:pt x="1007" y="1258"/>
                  </a:lnTo>
                  <a:lnTo>
                    <a:pt x="1007" y="1262"/>
                  </a:lnTo>
                  <a:lnTo>
                    <a:pt x="1009" y="1286"/>
                  </a:lnTo>
                  <a:lnTo>
                    <a:pt x="991" y="1320"/>
                  </a:lnTo>
                  <a:lnTo>
                    <a:pt x="989" y="1320"/>
                  </a:lnTo>
                  <a:lnTo>
                    <a:pt x="989" y="1322"/>
                  </a:lnTo>
                  <a:lnTo>
                    <a:pt x="987" y="1326"/>
                  </a:lnTo>
                  <a:lnTo>
                    <a:pt x="989" y="1326"/>
                  </a:lnTo>
                  <a:lnTo>
                    <a:pt x="979" y="1354"/>
                  </a:lnTo>
                  <a:lnTo>
                    <a:pt x="973" y="1364"/>
                  </a:lnTo>
                  <a:lnTo>
                    <a:pt x="957" y="1368"/>
                  </a:lnTo>
                  <a:lnTo>
                    <a:pt x="947" y="1368"/>
                  </a:lnTo>
                  <a:lnTo>
                    <a:pt x="939" y="1362"/>
                  </a:lnTo>
                  <a:lnTo>
                    <a:pt x="935" y="1356"/>
                  </a:lnTo>
                  <a:lnTo>
                    <a:pt x="917" y="1358"/>
                  </a:lnTo>
                  <a:close/>
                  <a:moveTo>
                    <a:pt x="769" y="1182"/>
                  </a:moveTo>
                  <a:lnTo>
                    <a:pt x="773" y="1184"/>
                  </a:lnTo>
                  <a:lnTo>
                    <a:pt x="769" y="1186"/>
                  </a:lnTo>
                  <a:lnTo>
                    <a:pt x="769" y="1182"/>
                  </a:lnTo>
                  <a:close/>
                  <a:moveTo>
                    <a:pt x="955" y="2026"/>
                  </a:moveTo>
                  <a:lnTo>
                    <a:pt x="955" y="2028"/>
                  </a:lnTo>
                  <a:lnTo>
                    <a:pt x="955" y="2026"/>
                  </a:lnTo>
                  <a:lnTo>
                    <a:pt x="949" y="2028"/>
                  </a:lnTo>
                  <a:lnTo>
                    <a:pt x="941" y="2018"/>
                  </a:lnTo>
                  <a:lnTo>
                    <a:pt x="939" y="2028"/>
                  </a:lnTo>
                  <a:lnTo>
                    <a:pt x="937" y="2028"/>
                  </a:lnTo>
                  <a:lnTo>
                    <a:pt x="935" y="2020"/>
                  </a:lnTo>
                  <a:lnTo>
                    <a:pt x="935" y="2000"/>
                  </a:lnTo>
                  <a:lnTo>
                    <a:pt x="937" y="1986"/>
                  </a:lnTo>
                  <a:lnTo>
                    <a:pt x="949" y="1980"/>
                  </a:lnTo>
                  <a:lnTo>
                    <a:pt x="959" y="1984"/>
                  </a:lnTo>
                  <a:lnTo>
                    <a:pt x="963" y="1978"/>
                  </a:lnTo>
                  <a:lnTo>
                    <a:pt x="973" y="1978"/>
                  </a:lnTo>
                  <a:lnTo>
                    <a:pt x="975" y="1990"/>
                  </a:lnTo>
                  <a:lnTo>
                    <a:pt x="977" y="1990"/>
                  </a:lnTo>
                  <a:lnTo>
                    <a:pt x="973" y="1996"/>
                  </a:lnTo>
                  <a:lnTo>
                    <a:pt x="975" y="1998"/>
                  </a:lnTo>
                  <a:lnTo>
                    <a:pt x="975" y="2000"/>
                  </a:lnTo>
                  <a:lnTo>
                    <a:pt x="957" y="2020"/>
                  </a:lnTo>
                  <a:lnTo>
                    <a:pt x="963" y="2024"/>
                  </a:lnTo>
                  <a:lnTo>
                    <a:pt x="955" y="2026"/>
                  </a:lnTo>
                  <a:close/>
                  <a:moveTo>
                    <a:pt x="991" y="2244"/>
                  </a:moveTo>
                  <a:lnTo>
                    <a:pt x="987" y="2246"/>
                  </a:lnTo>
                  <a:lnTo>
                    <a:pt x="987" y="2240"/>
                  </a:lnTo>
                  <a:lnTo>
                    <a:pt x="977" y="2214"/>
                  </a:lnTo>
                  <a:lnTo>
                    <a:pt x="981" y="2202"/>
                  </a:lnTo>
                  <a:lnTo>
                    <a:pt x="981" y="2176"/>
                  </a:lnTo>
                  <a:lnTo>
                    <a:pt x="975" y="2168"/>
                  </a:lnTo>
                  <a:lnTo>
                    <a:pt x="975" y="2166"/>
                  </a:lnTo>
                  <a:lnTo>
                    <a:pt x="981" y="2170"/>
                  </a:lnTo>
                  <a:lnTo>
                    <a:pt x="985" y="2192"/>
                  </a:lnTo>
                  <a:lnTo>
                    <a:pt x="989" y="2200"/>
                  </a:lnTo>
                  <a:lnTo>
                    <a:pt x="985" y="2214"/>
                  </a:lnTo>
                  <a:lnTo>
                    <a:pt x="989" y="2238"/>
                  </a:lnTo>
                  <a:lnTo>
                    <a:pt x="989" y="2238"/>
                  </a:lnTo>
                  <a:lnTo>
                    <a:pt x="991" y="2246"/>
                  </a:lnTo>
                  <a:lnTo>
                    <a:pt x="991" y="2244"/>
                  </a:lnTo>
                  <a:close/>
                  <a:moveTo>
                    <a:pt x="1145" y="1740"/>
                  </a:moveTo>
                  <a:lnTo>
                    <a:pt x="1145" y="1738"/>
                  </a:lnTo>
                  <a:lnTo>
                    <a:pt x="1145" y="1738"/>
                  </a:lnTo>
                  <a:lnTo>
                    <a:pt x="1135" y="1730"/>
                  </a:lnTo>
                  <a:lnTo>
                    <a:pt x="1111" y="1704"/>
                  </a:lnTo>
                  <a:lnTo>
                    <a:pt x="1097" y="1696"/>
                  </a:lnTo>
                  <a:lnTo>
                    <a:pt x="1093" y="1696"/>
                  </a:lnTo>
                  <a:lnTo>
                    <a:pt x="1087" y="1690"/>
                  </a:lnTo>
                  <a:lnTo>
                    <a:pt x="1101" y="1690"/>
                  </a:lnTo>
                  <a:lnTo>
                    <a:pt x="1095" y="1684"/>
                  </a:lnTo>
                  <a:lnTo>
                    <a:pt x="1093" y="1682"/>
                  </a:lnTo>
                  <a:lnTo>
                    <a:pt x="1087" y="1678"/>
                  </a:lnTo>
                  <a:lnTo>
                    <a:pt x="1083" y="1680"/>
                  </a:lnTo>
                  <a:lnTo>
                    <a:pt x="1083" y="1686"/>
                  </a:lnTo>
                  <a:lnTo>
                    <a:pt x="1083" y="1692"/>
                  </a:lnTo>
                  <a:lnTo>
                    <a:pt x="1075" y="1678"/>
                  </a:lnTo>
                  <a:lnTo>
                    <a:pt x="1067" y="1648"/>
                  </a:lnTo>
                  <a:lnTo>
                    <a:pt x="1061" y="1638"/>
                  </a:lnTo>
                  <a:lnTo>
                    <a:pt x="1061" y="1638"/>
                  </a:lnTo>
                  <a:lnTo>
                    <a:pt x="1059" y="1636"/>
                  </a:lnTo>
                  <a:lnTo>
                    <a:pt x="1057" y="1632"/>
                  </a:lnTo>
                  <a:lnTo>
                    <a:pt x="1055" y="1634"/>
                  </a:lnTo>
                  <a:lnTo>
                    <a:pt x="1039" y="1620"/>
                  </a:lnTo>
                  <a:lnTo>
                    <a:pt x="1037" y="1576"/>
                  </a:lnTo>
                  <a:lnTo>
                    <a:pt x="1031" y="1570"/>
                  </a:lnTo>
                  <a:lnTo>
                    <a:pt x="1031" y="1558"/>
                  </a:lnTo>
                  <a:lnTo>
                    <a:pt x="1007" y="1536"/>
                  </a:lnTo>
                  <a:lnTo>
                    <a:pt x="1003" y="1524"/>
                  </a:lnTo>
                  <a:lnTo>
                    <a:pt x="1013" y="1520"/>
                  </a:lnTo>
                  <a:lnTo>
                    <a:pt x="1009" y="1518"/>
                  </a:lnTo>
                  <a:lnTo>
                    <a:pt x="997" y="1508"/>
                  </a:lnTo>
                  <a:lnTo>
                    <a:pt x="975" y="1466"/>
                  </a:lnTo>
                  <a:lnTo>
                    <a:pt x="965" y="1436"/>
                  </a:lnTo>
                  <a:lnTo>
                    <a:pt x="951" y="1416"/>
                  </a:lnTo>
                  <a:lnTo>
                    <a:pt x="945" y="1402"/>
                  </a:lnTo>
                  <a:lnTo>
                    <a:pt x="947" y="1398"/>
                  </a:lnTo>
                  <a:lnTo>
                    <a:pt x="959" y="1426"/>
                  </a:lnTo>
                  <a:lnTo>
                    <a:pt x="975" y="1442"/>
                  </a:lnTo>
                  <a:lnTo>
                    <a:pt x="983" y="1440"/>
                  </a:lnTo>
                  <a:lnTo>
                    <a:pt x="985" y="1436"/>
                  </a:lnTo>
                  <a:lnTo>
                    <a:pt x="993" y="1436"/>
                  </a:lnTo>
                  <a:lnTo>
                    <a:pt x="1027" y="1490"/>
                  </a:lnTo>
                  <a:lnTo>
                    <a:pt x="1035" y="1514"/>
                  </a:lnTo>
                  <a:lnTo>
                    <a:pt x="1043" y="1516"/>
                  </a:lnTo>
                  <a:lnTo>
                    <a:pt x="1053" y="1524"/>
                  </a:lnTo>
                  <a:lnTo>
                    <a:pt x="1065" y="1552"/>
                  </a:lnTo>
                  <a:lnTo>
                    <a:pt x="1065" y="1562"/>
                  </a:lnTo>
                  <a:lnTo>
                    <a:pt x="1071" y="1588"/>
                  </a:lnTo>
                  <a:lnTo>
                    <a:pt x="1089" y="1600"/>
                  </a:lnTo>
                  <a:lnTo>
                    <a:pt x="1101" y="1610"/>
                  </a:lnTo>
                  <a:lnTo>
                    <a:pt x="1105" y="1626"/>
                  </a:lnTo>
                  <a:lnTo>
                    <a:pt x="1115" y="1642"/>
                  </a:lnTo>
                  <a:lnTo>
                    <a:pt x="1125" y="1650"/>
                  </a:lnTo>
                  <a:lnTo>
                    <a:pt x="1133" y="1672"/>
                  </a:lnTo>
                  <a:lnTo>
                    <a:pt x="1135" y="1680"/>
                  </a:lnTo>
                  <a:lnTo>
                    <a:pt x="1131" y="1692"/>
                  </a:lnTo>
                  <a:lnTo>
                    <a:pt x="1137" y="1698"/>
                  </a:lnTo>
                  <a:lnTo>
                    <a:pt x="1145" y="1734"/>
                  </a:lnTo>
                  <a:lnTo>
                    <a:pt x="1149" y="1742"/>
                  </a:lnTo>
                  <a:lnTo>
                    <a:pt x="1145" y="1740"/>
                  </a:lnTo>
                  <a:close/>
                  <a:moveTo>
                    <a:pt x="1279" y="1474"/>
                  </a:moveTo>
                  <a:lnTo>
                    <a:pt x="1281" y="1484"/>
                  </a:lnTo>
                  <a:lnTo>
                    <a:pt x="1279" y="1480"/>
                  </a:lnTo>
                  <a:lnTo>
                    <a:pt x="1279" y="1474"/>
                  </a:lnTo>
                  <a:close/>
                  <a:moveTo>
                    <a:pt x="1352" y="1144"/>
                  </a:moveTo>
                  <a:lnTo>
                    <a:pt x="1333" y="1140"/>
                  </a:lnTo>
                  <a:lnTo>
                    <a:pt x="1329" y="1130"/>
                  </a:lnTo>
                  <a:lnTo>
                    <a:pt x="1327" y="1120"/>
                  </a:lnTo>
                  <a:lnTo>
                    <a:pt x="1341" y="1114"/>
                  </a:lnTo>
                  <a:lnTo>
                    <a:pt x="1343" y="1114"/>
                  </a:lnTo>
                  <a:lnTo>
                    <a:pt x="1349" y="1124"/>
                  </a:lnTo>
                  <a:lnTo>
                    <a:pt x="1358" y="1134"/>
                  </a:lnTo>
                  <a:lnTo>
                    <a:pt x="1349" y="1142"/>
                  </a:lnTo>
                  <a:lnTo>
                    <a:pt x="1352" y="1144"/>
                  </a:lnTo>
                  <a:close/>
                  <a:moveTo>
                    <a:pt x="1358" y="1024"/>
                  </a:moveTo>
                  <a:lnTo>
                    <a:pt x="1358" y="1030"/>
                  </a:lnTo>
                  <a:lnTo>
                    <a:pt x="1315" y="1020"/>
                  </a:lnTo>
                  <a:lnTo>
                    <a:pt x="1309" y="1026"/>
                  </a:lnTo>
                  <a:lnTo>
                    <a:pt x="1299" y="1026"/>
                  </a:lnTo>
                  <a:lnTo>
                    <a:pt x="1295" y="1036"/>
                  </a:lnTo>
                  <a:lnTo>
                    <a:pt x="1299" y="1044"/>
                  </a:lnTo>
                  <a:lnTo>
                    <a:pt x="1271" y="1044"/>
                  </a:lnTo>
                  <a:lnTo>
                    <a:pt x="1291" y="1064"/>
                  </a:lnTo>
                  <a:lnTo>
                    <a:pt x="1297" y="1084"/>
                  </a:lnTo>
                  <a:lnTo>
                    <a:pt x="1321" y="1094"/>
                  </a:lnTo>
                  <a:lnTo>
                    <a:pt x="1319" y="1114"/>
                  </a:lnTo>
                  <a:lnTo>
                    <a:pt x="1317" y="1114"/>
                  </a:lnTo>
                  <a:lnTo>
                    <a:pt x="1317" y="1116"/>
                  </a:lnTo>
                  <a:lnTo>
                    <a:pt x="1317" y="1120"/>
                  </a:lnTo>
                  <a:lnTo>
                    <a:pt x="1319" y="1120"/>
                  </a:lnTo>
                  <a:lnTo>
                    <a:pt x="1323" y="1134"/>
                  </a:lnTo>
                  <a:lnTo>
                    <a:pt x="1325" y="1132"/>
                  </a:lnTo>
                  <a:lnTo>
                    <a:pt x="1323" y="1154"/>
                  </a:lnTo>
                  <a:lnTo>
                    <a:pt x="1327" y="1166"/>
                  </a:lnTo>
                  <a:lnTo>
                    <a:pt x="1337" y="1162"/>
                  </a:lnTo>
                  <a:lnTo>
                    <a:pt x="1337" y="1164"/>
                  </a:lnTo>
                  <a:lnTo>
                    <a:pt x="1333" y="1168"/>
                  </a:lnTo>
                  <a:lnTo>
                    <a:pt x="1343" y="1172"/>
                  </a:lnTo>
                  <a:lnTo>
                    <a:pt x="1333" y="1178"/>
                  </a:lnTo>
                  <a:lnTo>
                    <a:pt x="1347" y="1186"/>
                  </a:lnTo>
                  <a:lnTo>
                    <a:pt x="1343" y="1198"/>
                  </a:lnTo>
                  <a:lnTo>
                    <a:pt x="1345" y="1222"/>
                  </a:lnTo>
                  <a:lnTo>
                    <a:pt x="1345" y="1222"/>
                  </a:lnTo>
                  <a:lnTo>
                    <a:pt x="1345" y="1224"/>
                  </a:lnTo>
                  <a:lnTo>
                    <a:pt x="1347" y="1226"/>
                  </a:lnTo>
                  <a:lnTo>
                    <a:pt x="1347" y="1226"/>
                  </a:lnTo>
                  <a:lnTo>
                    <a:pt x="1349" y="1234"/>
                  </a:lnTo>
                  <a:lnTo>
                    <a:pt x="1335" y="1234"/>
                  </a:lnTo>
                  <a:lnTo>
                    <a:pt x="1305" y="1240"/>
                  </a:lnTo>
                  <a:lnTo>
                    <a:pt x="1289" y="1234"/>
                  </a:lnTo>
                  <a:lnTo>
                    <a:pt x="1279" y="1222"/>
                  </a:lnTo>
                  <a:lnTo>
                    <a:pt x="1259" y="1218"/>
                  </a:lnTo>
                  <a:lnTo>
                    <a:pt x="1255" y="1198"/>
                  </a:lnTo>
                  <a:lnTo>
                    <a:pt x="1255" y="1186"/>
                  </a:lnTo>
                  <a:lnTo>
                    <a:pt x="1261" y="1188"/>
                  </a:lnTo>
                  <a:lnTo>
                    <a:pt x="1269" y="1158"/>
                  </a:lnTo>
                  <a:lnTo>
                    <a:pt x="1273" y="1154"/>
                  </a:lnTo>
                  <a:lnTo>
                    <a:pt x="1285" y="1158"/>
                  </a:lnTo>
                  <a:lnTo>
                    <a:pt x="1279" y="1146"/>
                  </a:lnTo>
                  <a:lnTo>
                    <a:pt x="1267" y="1144"/>
                  </a:lnTo>
                  <a:lnTo>
                    <a:pt x="1255" y="1124"/>
                  </a:lnTo>
                  <a:lnTo>
                    <a:pt x="1249" y="1116"/>
                  </a:lnTo>
                  <a:lnTo>
                    <a:pt x="1249" y="1116"/>
                  </a:lnTo>
                  <a:lnTo>
                    <a:pt x="1247" y="1114"/>
                  </a:lnTo>
                  <a:lnTo>
                    <a:pt x="1247" y="1114"/>
                  </a:lnTo>
                  <a:lnTo>
                    <a:pt x="1245" y="1112"/>
                  </a:lnTo>
                  <a:lnTo>
                    <a:pt x="1245" y="1112"/>
                  </a:lnTo>
                  <a:lnTo>
                    <a:pt x="1245" y="1112"/>
                  </a:lnTo>
                  <a:lnTo>
                    <a:pt x="1231" y="1084"/>
                  </a:lnTo>
                  <a:lnTo>
                    <a:pt x="1231" y="1064"/>
                  </a:lnTo>
                  <a:lnTo>
                    <a:pt x="1227" y="1064"/>
                  </a:lnTo>
                  <a:lnTo>
                    <a:pt x="1227" y="1064"/>
                  </a:lnTo>
                  <a:lnTo>
                    <a:pt x="1223" y="1054"/>
                  </a:lnTo>
                  <a:lnTo>
                    <a:pt x="1215" y="1046"/>
                  </a:lnTo>
                  <a:lnTo>
                    <a:pt x="1225" y="1026"/>
                  </a:lnTo>
                  <a:lnTo>
                    <a:pt x="1227" y="1018"/>
                  </a:lnTo>
                  <a:lnTo>
                    <a:pt x="1229" y="1020"/>
                  </a:lnTo>
                  <a:lnTo>
                    <a:pt x="1233" y="1004"/>
                  </a:lnTo>
                  <a:lnTo>
                    <a:pt x="1239" y="1018"/>
                  </a:lnTo>
                  <a:lnTo>
                    <a:pt x="1249" y="1004"/>
                  </a:lnTo>
                  <a:lnTo>
                    <a:pt x="1263" y="998"/>
                  </a:lnTo>
                  <a:lnTo>
                    <a:pt x="1255" y="994"/>
                  </a:lnTo>
                  <a:lnTo>
                    <a:pt x="1281" y="988"/>
                  </a:lnTo>
                  <a:lnTo>
                    <a:pt x="1293" y="978"/>
                  </a:lnTo>
                  <a:lnTo>
                    <a:pt x="1309" y="982"/>
                  </a:lnTo>
                  <a:lnTo>
                    <a:pt x="1323" y="978"/>
                  </a:lnTo>
                  <a:lnTo>
                    <a:pt x="1333" y="986"/>
                  </a:lnTo>
                  <a:lnTo>
                    <a:pt x="1347" y="1012"/>
                  </a:lnTo>
                  <a:lnTo>
                    <a:pt x="1360" y="1022"/>
                  </a:lnTo>
                  <a:lnTo>
                    <a:pt x="1360" y="1024"/>
                  </a:lnTo>
                  <a:lnTo>
                    <a:pt x="1358" y="1024"/>
                  </a:lnTo>
                  <a:close/>
                  <a:moveTo>
                    <a:pt x="1652" y="286"/>
                  </a:moveTo>
                  <a:lnTo>
                    <a:pt x="1656" y="286"/>
                  </a:lnTo>
                  <a:lnTo>
                    <a:pt x="1652" y="288"/>
                  </a:lnTo>
                  <a:lnTo>
                    <a:pt x="1652" y="286"/>
                  </a:lnTo>
                  <a:close/>
                  <a:moveTo>
                    <a:pt x="1778" y="186"/>
                  </a:moveTo>
                  <a:lnTo>
                    <a:pt x="1774" y="170"/>
                  </a:lnTo>
                  <a:lnTo>
                    <a:pt x="1790" y="180"/>
                  </a:lnTo>
                  <a:lnTo>
                    <a:pt x="1800" y="208"/>
                  </a:lnTo>
                  <a:lnTo>
                    <a:pt x="1792" y="212"/>
                  </a:lnTo>
                  <a:lnTo>
                    <a:pt x="1792" y="212"/>
                  </a:lnTo>
                  <a:lnTo>
                    <a:pt x="1788" y="208"/>
                  </a:lnTo>
                  <a:lnTo>
                    <a:pt x="1790" y="196"/>
                  </a:lnTo>
                  <a:lnTo>
                    <a:pt x="1778" y="186"/>
                  </a:lnTo>
                  <a:close/>
                  <a:moveTo>
                    <a:pt x="1796" y="242"/>
                  </a:moveTo>
                  <a:lnTo>
                    <a:pt x="1788" y="236"/>
                  </a:lnTo>
                  <a:lnTo>
                    <a:pt x="1804" y="242"/>
                  </a:lnTo>
                  <a:lnTo>
                    <a:pt x="1796" y="242"/>
                  </a:lnTo>
                  <a:close/>
                  <a:moveTo>
                    <a:pt x="1884" y="102"/>
                  </a:moveTo>
                  <a:lnTo>
                    <a:pt x="1884" y="100"/>
                  </a:lnTo>
                  <a:lnTo>
                    <a:pt x="1884" y="102"/>
                  </a:lnTo>
                  <a:lnTo>
                    <a:pt x="1884" y="102"/>
                  </a:lnTo>
                  <a:close/>
                  <a:moveTo>
                    <a:pt x="1890" y="106"/>
                  </a:moveTo>
                  <a:lnTo>
                    <a:pt x="1894" y="104"/>
                  </a:lnTo>
                  <a:lnTo>
                    <a:pt x="1894" y="108"/>
                  </a:lnTo>
                  <a:lnTo>
                    <a:pt x="1890" y="106"/>
                  </a:lnTo>
                  <a:close/>
                  <a:moveTo>
                    <a:pt x="1904" y="96"/>
                  </a:moveTo>
                  <a:lnTo>
                    <a:pt x="1896" y="100"/>
                  </a:lnTo>
                  <a:lnTo>
                    <a:pt x="1888" y="82"/>
                  </a:lnTo>
                  <a:lnTo>
                    <a:pt x="1884" y="90"/>
                  </a:lnTo>
                  <a:lnTo>
                    <a:pt x="1884" y="78"/>
                  </a:lnTo>
                  <a:lnTo>
                    <a:pt x="1884" y="52"/>
                  </a:lnTo>
                  <a:lnTo>
                    <a:pt x="1896" y="40"/>
                  </a:lnTo>
                  <a:lnTo>
                    <a:pt x="1902" y="20"/>
                  </a:lnTo>
                  <a:lnTo>
                    <a:pt x="1904" y="26"/>
                  </a:lnTo>
                  <a:lnTo>
                    <a:pt x="1896" y="46"/>
                  </a:lnTo>
                  <a:lnTo>
                    <a:pt x="1904" y="82"/>
                  </a:lnTo>
                  <a:lnTo>
                    <a:pt x="1904" y="96"/>
                  </a:lnTo>
                  <a:close/>
                  <a:moveTo>
                    <a:pt x="2190" y="1762"/>
                  </a:moveTo>
                  <a:lnTo>
                    <a:pt x="2188" y="1760"/>
                  </a:lnTo>
                  <a:lnTo>
                    <a:pt x="2190" y="1762"/>
                  </a:lnTo>
                  <a:lnTo>
                    <a:pt x="2190" y="17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94" name="Freeform 137"/>
            <p:cNvSpPr>
              <a:spLocks/>
            </p:cNvSpPr>
            <p:nvPr userDrawn="1"/>
          </p:nvSpPr>
          <p:spPr bwMode="black">
            <a:xfrm>
              <a:off x="5345113" y="0"/>
              <a:ext cx="195263" cy="149225"/>
            </a:xfrm>
            <a:custGeom>
              <a:avLst/>
              <a:gdLst>
                <a:gd name="T0" fmla="*/ 2 w 123"/>
                <a:gd name="T1" fmla="*/ 0 h 94"/>
                <a:gd name="T2" fmla="*/ 0 w 123"/>
                <a:gd name="T3" fmla="*/ 16 h 94"/>
                <a:gd name="T4" fmla="*/ 4 w 123"/>
                <a:gd name="T5" fmla="*/ 30 h 94"/>
                <a:gd name="T6" fmla="*/ 38 w 123"/>
                <a:gd name="T7" fmla="*/ 34 h 94"/>
                <a:gd name="T8" fmla="*/ 38 w 123"/>
                <a:gd name="T9" fmla="*/ 48 h 94"/>
                <a:gd name="T10" fmla="*/ 32 w 123"/>
                <a:gd name="T11" fmla="*/ 42 h 94"/>
                <a:gd name="T12" fmla="*/ 12 w 123"/>
                <a:gd name="T13" fmla="*/ 42 h 94"/>
                <a:gd name="T14" fmla="*/ 38 w 123"/>
                <a:gd name="T15" fmla="*/ 74 h 94"/>
                <a:gd name="T16" fmla="*/ 38 w 123"/>
                <a:gd name="T17" fmla="*/ 50 h 94"/>
                <a:gd name="T18" fmla="*/ 40 w 123"/>
                <a:gd name="T19" fmla="*/ 48 h 94"/>
                <a:gd name="T20" fmla="*/ 50 w 123"/>
                <a:gd name="T21" fmla="*/ 56 h 94"/>
                <a:gd name="T22" fmla="*/ 42 w 123"/>
                <a:gd name="T23" fmla="*/ 58 h 94"/>
                <a:gd name="T24" fmla="*/ 44 w 123"/>
                <a:gd name="T25" fmla="*/ 76 h 94"/>
                <a:gd name="T26" fmla="*/ 59 w 123"/>
                <a:gd name="T27" fmla="*/ 76 h 94"/>
                <a:gd name="T28" fmla="*/ 59 w 123"/>
                <a:gd name="T29" fmla="*/ 76 h 94"/>
                <a:gd name="T30" fmla="*/ 71 w 123"/>
                <a:gd name="T31" fmla="*/ 92 h 94"/>
                <a:gd name="T32" fmla="*/ 77 w 123"/>
                <a:gd name="T33" fmla="*/ 82 h 94"/>
                <a:gd name="T34" fmla="*/ 103 w 123"/>
                <a:gd name="T35" fmla="*/ 90 h 94"/>
                <a:gd name="T36" fmla="*/ 99 w 123"/>
                <a:gd name="T37" fmla="*/ 86 h 94"/>
                <a:gd name="T38" fmla="*/ 103 w 123"/>
                <a:gd name="T39" fmla="*/ 86 h 94"/>
                <a:gd name="T40" fmla="*/ 109 w 123"/>
                <a:gd name="T41" fmla="*/ 94 h 94"/>
                <a:gd name="T42" fmla="*/ 115 w 123"/>
                <a:gd name="T43" fmla="*/ 84 h 94"/>
                <a:gd name="T44" fmla="*/ 111 w 123"/>
                <a:gd name="T45" fmla="*/ 82 h 94"/>
                <a:gd name="T46" fmla="*/ 123 w 123"/>
                <a:gd name="T47" fmla="*/ 78 h 94"/>
                <a:gd name="T48" fmla="*/ 91 w 123"/>
                <a:gd name="T49" fmla="*/ 48 h 94"/>
                <a:gd name="T50" fmla="*/ 79 w 123"/>
                <a:gd name="T51" fmla="*/ 6 h 94"/>
                <a:gd name="T52" fmla="*/ 79 w 123"/>
                <a:gd name="T53" fmla="*/ 0 h 94"/>
                <a:gd name="T54" fmla="*/ 2 w 123"/>
                <a:gd name="T5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3" h="94">
                  <a:moveTo>
                    <a:pt x="2" y="0"/>
                  </a:moveTo>
                  <a:lnTo>
                    <a:pt x="0" y="16"/>
                  </a:lnTo>
                  <a:lnTo>
                    <a:pt x="4" y="30"/>
                  </a:lnTo>
                  <a:lnTo>
                    <a:pt x="38" y="34"/>
                  </a:lnTo>
                  <a:lnTo>
                    <a:pt x="38" y="48"/>
                  </a:lnTo>
                  <a:lnTo>
                    <a:pt x="32" y="42"/>
                  </a:lnTo>
                  <a:lnTo>
                    <a:pt x="12" y="42"/>
                  </a:lnTo>
                  <a:lnTo>
                    <a:pt x="38" y="74"/>
                  </a:lnTo>
                  <a:lnTo>
                    <a:pt x="38" y="50"/>
                  </a:lnTo>
                  <a:lnTo>
                    <a:pt x="40" y="48"/>
                  </a:lnTo>
                  <a:lnTo>
                    <a:pt x="50" y="56"/>
                  </a:lnTo>
                  <a:lnTo>
                    <a:pt x="42" y="58"/>
                  </a:lnTo>
                  <a:lnTo>
                    <a:pt x="44" y="76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71" y="92"/>
                  </a:lnTo>
                  <a:lnTo>
                    <a:pt x="77" y="82"/>
                  </a:lnTo>
                  <a:lnTo>
                    <a:pt x="103" y="90"/>
                  </a:lnTo>
                  <a:lnTo>
                    <a:pt x="99" y="86"/>
                  </a:lnTo>
                  <a:lnTo>
                    <a:pt x="103" y="86"/>
                  </a:lnTo>
                  <a:lnTo>
                    <a:pt x="109" y="94"/>
                  </a:lnTo>
                  <a:lnTo>
                    <a:pt x="115" y="84"/>
                  </a:lnTo>
                  <a:lnTo>
                    <a:pt x="111" y="82"/>
                  </a:lnTo>
                  <a:lnTo>
                    <a:pt x="123" y="78"/>
                  </a:lnTo>
                  <a:lnTo>
                    <a:pt x="91" y="48"/>
                  </a:lnTo>
                  <a:lnTo>
                    <a:pt x="79" y="6"/>
                  </a:lnTo>
                  <a:lnTo>
                    <a:pt x="79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199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kumimoji="0" lang="de-D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9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de-DE"/>
          </a:p>
        </p:txBody>
      </p:sp>
    </p:spTree>
    <p:extLst>
      <p:ext uri="{BB962C8B-B14F-4D97-AF65-F5344CB8AC3E}">
        <p14:creationId xmlns:p14="http://schemas.microsoft.com/office/powerpoint/2010/main" val="238009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116806"/>
            <a:ext cx="4186238" cy="3234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4" y="1116806"/>
            <a:ext cx="4186237" cy="3234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kumimoji="0" lang="de-D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de-DE"/>
          </a:p>
        </p:txBody>
      </p:sp>
    </p:spTree>
    <p:extLst>
      <p:ext uri="{BB962C8B-B14F-4D97-AF65-F5344CB8AC3E}">
        <p14:creationId xmlns:p14="http://schemas.microsoft.com/office/powerpoint/2010/main" val="28095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de-DE"/>
          </a:p>
        </p:txBody>
      </p:sp>
    </p:spTree>
    <p:extLst>
      <p:ext uri="{BB962C8B-B14F-4D97-AF65-F5344CB8AC3E}">
        <p14:creationId xmlns:p14="http://schemas.microsoft.com/office/powerpoint/2010/main" val="71382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de-DE"/>
          </a:p>
        </p:txBody>
      </p:sp>
    </p:spTree>
    <p:extLst>
      <p:ext uri="{BB962C8B-B14F-4D97-AF65-F5344CB8AC3E}">
        <p14:creationId xmlns:p14="http://schemas.microsoft.com/office/powerpoint/2010/main" val="14255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de-DE"/>
          </a:p>
        </p:txBody>
      </p:sp>
    </p:spTree>
    <p:extLst>
      <p:ext uri="{BB962C8B-B14F-4D97-AF65-F5344CB8AC3E}">
        <p14:creationId xmlns:p14="http://schemas.microsoft.com/office/powerpoint/2010/main" val="425388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de-DE"/>
          </a:p>
        </p:txBody>
      </p:sp>
    </p:spTree>
    <p:extLst>
      <p:ext uri="{BB962C8B-B14F-4D97-AF65-F5344CB8AC3E}">
        <p14:creationId xmlns:p14="http://schemas.microsoft.com/office/powerpoint/2010/main" val="21366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6" y="1116806"/>
            <a:ext cx="8524875" cy="32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4774406"/>
            <a:ext cx="28956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cs typeface="+mn-cs"/>
              </a:defRPr>
            </a:lvl1pPr>
          </a:lstStyle>
          <a:p>
            <a:pPr algn="r"/>
            <a:endParaRPr kumimoji="0" lang="de-DE" sz="1400">
              <a:solidFill>
                <a:schemeClr val="tx2"/>
              </a:solidFill>
            </a:endParaRP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89310"/>
            <a:ext cx="85201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6" y="4774406"/>
            <a:ext cx="13430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/>
              <a:t>Page </a:t>
            </a:r>
            <a:r>
              <a:rPr lang="de-DE" sz="1000">
                <a:sym typeface="Wingdings" pitchFamily="2" charset="2"/>
              </a:rPr>
              <a:t></a:t>
            </a:r>
            <a:r>
              <a:rPr lang="de-DE" sz="1000"/>
              <a:t> </a:t>
            </a:r>
            <a:fld id="{00E60DF5-1233-44E9-BC8E-706089551699}" type="slidenum">
              <a:rPr lang="de-DE" sz="1000"/>
              <a:pPr>
                <a:defRPr/>
              </a:pPr>
              <a:t>‹Nr.›</a:t>
            </a:fld>
            <a:endParaRPr lang="de-DE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1" fontAlgn="base" hangingPunct="1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0" y="2768534"/>
            <a:ext cx="9144000" cy="1656184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extLst/>
          </a:lstStyle>
          <a:p>
            <a:pPr algn="ctr"/>
            <a:r>
              <a:rPr lang="de-DE" sz="4000" b="1" cap="none" dirty="0" smtClean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  <a:t/>
            </a:r>
            <a:br>
              <a:rPr lang="de-DE" sz="4000" b="1" cap="none" dirty="0" smtClean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</a:br>
            <a:r>
              <a:rPr lang="de-DE" sz="4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  <a:t/>
            </a:r>
            <a:br>
              <a:rPr lang="de-DE" sz="4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</a:br>
            <a:r>
              <a:rPr lang="de-DE" sz="4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  <a:t/>
            </a:r>
            <a:br>
              <a:rPr lang="de-DE" sz="4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</a:br>
            <a:r>
              <a:rPr lang="de-DE" sz="4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  <a:t/>
            </a:r>
            <a:br>
              <a:rPr lang="de-DE" sz="4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</a:br>
            <a:r>
              <a:rPr lang="de-DE" sz="4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  <a:t/>
            </a:r>
            <a:br>
              <a:rPr lang="de-DE" sz="4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</a:br>
            <a:r>
              <a:rPr lang="de-DE" sz="4000" b="1" cap="none" dirty="0" smtClean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  <a:t>Grundzüge des </a:t>
            </a:r>
            <a:r>
              <a:rPr lang="de-DE" sz="4000" b="1" cap="none" dirty="0" err="1" smtClean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  <a:t>Êzîdentums</a:t>
            </a:r>
            <a:r>
              <a:rPr lang="de-DE" sz="4000" b="1" cap="none" dirty="0" smtClean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  <a:t/>
            </a:r>
            <a:br>
              <a:rPr lang="de-DE" sz="4000" b="1" cap="none" dirty="0" smtClean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</a:br>
            <a:r>
              <a:rPr lang="de-DE" sz="2800" dirty="0" smtClean="0">
                <a:ln w="50800"/>
                <a:effectLst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  <a:t>Einführung in Religion und Gesellschaft</a:t>
            </a:r>
            <a:endParaRPr lang="de-DE" sz="2800" b="1" cap="none" dirty="0">
              <a:ln w="50800"/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rajan Pro" panose="02020502050506020301" pitchFamily="18" charset="0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0" y="4731990"/>
            <a:ext cx="9144000" cy="411510"/>
          </a:xfrm>
        </p:spPr>
        <p:txBody>
          <a:bodyPr>
            <a:normAutofit fontScale="70000" lnSpcReduction="20000"/>
          </a:bodyPr>
          <a:lstStyle>
            <a:extLst/>
          </a:lstStyle>
          <a:p>
            <a:endParaRPr lang="de-DE" sz="1600" dirty="0"/>
          </a:p>
          <a:p>
            <a:pPr algn="ctr"/>
            <a:r>
              <a:rPr lang="de-DE" sz="1200" dirty="0" smtClean="0"/>
              <a:t>© </a:t>
            </a:r>
            <a:r>
              <a:rPr lang="de-DE" sz="1200" dirty="0" err="1" smtClean="0"/>
              <a:t>Hayrî</a:t>
            </a:r>
            <a:r>
              <a:rPr lang="de-DE" sz="1200" dirty="0" smtClean="0"/>
              <a:t> Demir | </a:t>
            </a:r>
            <a:r>
              <a:rPr lang="de-DE" sz="1200" dirty="0" err="1" smtClean="0"/>
              <a:t>Êzîpedia</a:t>
            </a:r>
            <a:r>
              <a:rPr lang="de-DE" sz="1200" dirty="0" smtClean="0"/>
              <a:t> 2017 | www.ezipedia.de</a:t>
            </a:r>
            <a:endParaRPr lang="de-DE" sz="1200" dirty="0" smtClean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19" y="-7139"/>
            <a:ext cx="2726549" cy="2743200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Gesellschaft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7246862"/>
              </p:ext>
            </p:extLst>
          </p:nvPr>
        </p:nvGraphicFramePr>
        <p:xfrm>
          <a:off x="4957762" y="1275606"/>
          <a:ext cx="4186238" cy="323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sp>
        <p:nvSpPr>
          <p:cNvPr id="7" name="Content Placeholder 12"/>
          <p:cNvSpPr>
            <a:spLocks noGrp="1"/>
          </p:cNvSpPr>
          <p:nvPr>
            <p:ph idx="1"/>
          </p:nvPr>
        </p:nvSpPr>
        <p:spPr>
          <a:xfrm>
            <a:off x="202765" y="1059582"/>
            <a:ext cx="5143430" cy="3325366"/>
          </a:xfrm>
        </p:spPr>
        <p:txBody>
          <a:bodyPr/>
          <a:lstStyle/>
          <a:p>
            <a:pPr lvl="1"/>
            <a:r>
              <a:rPr lang="de-DE" dirty="0" smtClean="0"/>
              <a:t>Laien (</a:t>
            </a:r>
            <a:r>
              <a:rPr lang="de-DE" dirty="0" err="1" smtClean="0"/>
              <a:t>Mirîd</a:t>
            </a:r>
            <a:r>
              <a:rPr lang="de-DE" dirty="0" smtClean="0"/>
              <a:t>) </a:t>
            </a:r>
          </a:p>
          <a:p>
            <a:pPr lvl="2"/>
            <a:r>
              <a:rPr lang="de-DE" dirty="0" smtClean="0"/>
              <a:t>Großteil der </a:t>
            </a:r>
            <a:r>
              <a:rPr lang="de-DE" dirty="0" err="1" smtClean="0"/>
              <a:t>êzîdîschen</a:t>
            </a:r>
            <a:r>
              <a:rPr lang="de-DE" dirty="0" smtClean="0"/>
              <a:t> Gemeinschaft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Sheikh (Würdenträger) </a:t>
            </a:r>
          </a:p>
          <a:p>
            <a:pPr lvl="2"/>
            <a:r>
              <a:rPr lang="de-DE" dirty="0" smtClean="0"/>
              <a:t>Religiöse und politische Verantwortung</a:t>
            </a:r>
          </a:p>
          <a:p>
            <a:pPr lvl="2"/>
            <a:endParaRPr lang="en-US" dirty="0" smtClean="0"/>
          </a:p>
          <a:p>
            <a:pPr lvl="1"/>
            <a:r>
              <a:rPr lang="en-US" dirty="0" err="1" smtClean="0"/>
              <a:t>Pîr</a:t>
            </a:r>
            <a:r>
              <a:rPr lang="en-US" dirty="0" smtClean="0"/>
              <a:t> (</a:t>
            </a:r>
            <a:r>
              <a:rPr lang="en-US" dirty="0" err="1" smtClean="0"/>
              <a:t>Würdenträger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Religiöse</a:t>
            </a:r>
            <a:r>
              <a:rPr lang="en-US" dirty="0" smtClean="0"/>
              <a:t> </a:t>
            </a:r>
            <a:r>
              <a:rPr lang="en-US" dirty="0" err="1" smtClean="0"/>
              <a:t>Aufgaben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58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909" y="650853"/>
            <a:ext cx="3971091" cy="264635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4" y="1116806"/>
            <a:ext cx="5212830" cy="3687192"/>
          </a:xfrm>
        </p:spPr>
        <p:txBody>
          <a:bodyPr/>
          <a:lstStyle/>
          <a:p>
            <a:r>
              <a:rPr lang="de-DE" sz="2000" dirty="0" smtClean="0"/>
              <a:t>Zahlreiche </a:t>
            </a:r>
            <a:r>
              <a:rPr lang="de-DE" sz="2000" dirty="0"/>
              <a:t>a</a:t>
            </a:r>
            <a:r>
              <a:rPr lang="de-DE" sz="2000" dirty="0" smtClean="0"/>
              <a:t>llgemeine &amp; lokale Feiertage</a:t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smtClean="0"/>
              <a:t>Neujahrsfest im April „Roter Mittwoch“</a:t>
            </a:r>
          </a:p>
          <a:p>
            <a:endParaRPr lang="de-DE" sz="2000" dirty="0" smtClean="0"/>
          </a:p>
          <a:p>
            <a:r>
              <a:rPr lang="de-DE" sz="2000" dirty="0" smtClean="0"/>
              <a:t>Fest zu Ehren Gottes im Dezember „</a:t>
            </a:r>
            <a:r>
              <a:rPr lang="de-DE" sz="2000" dirty="0" err="1" smtClean="0"/>
              <a:t>Îda</a:t>
            </a:r>
            <a:r>
              <a:rPr lang="de-DE" sz="2000" dirty="0" smtClean="0"/>
              <a:t> </a:t>
            </a:r>
            <a:r>
              <a:rPr lang="de-DE" sz="2000" dirty="0" err="1" smtClean="0"/>
              <a:t>Êzîd</a:t>
            </a:r>
            <a:r>
              <a:rPr lang="de-DE" sz="2000" dirty="0" smtClean="0"/>
              <a:t>“</a:t>
            </a:r>
            <a:endParaRPr lang="de-DE" sz="2000" dirty="0"/>
          </a:p>
          <a:p>
            <a:pPr lvl="1"/>
            <a:r>
              <a:rPr lang="de-DE" sz="1800" dirty="0" smtClean="0"/>
              <a:t>im Vorfeld wird gefastet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00038" y="189310"/>
            <a:ext cx="8520112" cy="485775"/>
          </a:xfrm>
        </p:spPr>
        <p:txBody>
          <a:bodyPr/>
          <a:lstStyle/>
          <a:p>
            <a:pPr algn="ctr"/>
            <a:r>
              <a:rPr lang="de-DE" dirty="0" smtClean="0"/>
              <a:t>Feiertage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95" y="2859782"/>
            <a:ext cx="3936117" cy="262305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Tempel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116806"/>
            <a:ext cx="5428853" cy="3234929"/>
          </a:xfrm>
        </p:spPr>
        <p:txBody>
          <a:bodyPr/>
          <a:lstStyle/>
          <a:p>
            <a:r>
              <a:rPr lang="de-DE" sz="2400" dirty="0" smtClean="0"/>
              <a:t>Keine Gebetshäuser </a:t>
            </a:r>
          </a:p>
          <a:p>
            <a:endParaRPr lang="de-DE" sz="2400" dirty="0" smtClean="0"/>
          </a:p>
          <a:p>
            <a:r>
              <a:rPr lang="de-DE" sz="2400" dirty="0" smtClean="0"/>
              <a:t>Zentralheiligtum </a:t>
            </a:r>
            <a:r>
              <a:rPr lang="de-DE" sz="2400" dirty="0" err="1" smtClean="0"/>
              <a:t>Lalish</a:t>
            </a:r>
            <a:r>
              <a:rPr lang="de-DE" sz="2400" dirty="0" smtClean="0"/>
              <a:t> </a:t>
            </a:r>
          </a:p>
          <a:p>
            <a:endParaRPr lang="de-DE" sz="2400" dirty="0" smtClean="0"/>
          </a:p>
          <a:p>
            <a:r>
              <a:rPr lang="de-DE" sz="2400" dirty="0" smtClean="0"/>
              <a:t>Zahlreiche Pilgerstätten und Tempel</a:t>
            </a:r>
          </a:p>
          <a:p>
            <a:pPr lvl="1"/>
            <a:r>
              <a:rPr lang="de-DE" sz="2000" dirty="0" smtClean="0"/>
              <a:t>Viele davon zu Ehren von Heiligen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60" y="1347614"/>
            <a:ext cx="4289673" cy="285978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9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Religiöser Rat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174877158"/>
              </p:ext>
            </p:extLst>
          </p:nvPr>
        </p:nvGraphicFramePr>
        <p:xfrm>
          <a:off x="3707904" y="779171"/>
          <a:ext cx="6336704" cy="4372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Placeholder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868144" y="2450604"/>
            <a:ext cx="987552" cy="987552"/>
          </a:xfrm>
          <a:prstGeom prst="ellipse">
            <a:avLst/>
          </a:prstGeom>
          <a:solidFill>
            <a:srgbClr val="EC9D00"/>
          </a:solidFill>
          <a:ln w="19050">
            <a:solidFill>
              <a:srgbClr val="EC9D00"/>
            </a:solidFill>
          </a:ln>
        </p:spPr>
      </p:pic>
      <p:pic>
        <p:nvPicPr>
          <p:cNvPr id="10" name="Picture Placeholder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16103" y="2450604"/>
            <a:ext cx="939906" cy="987552"/>
          </a:xfrm>
          <a:prstGeom prst="ellipse">
            <a:avLst/>
          </a:prstGeom>
          <a:solidFill>
            <a:srgbClr val="EC9D00"/>
          </a:solidFill>
          <a:ln w="19050">
            <a:solidFill>
              <a:srgbClr val="EC9D00"/>
            </a:solidFill>
          </a:ln>
        </p:spPr>
      </p:pic>
      <p:sp>
        <p:nvSpPr>
          <p:cNvPr id="11" name="Textfeld 10"/>
          <p:cNvSpPr txBox="1"/>
          <p:nvPr/>
        </p:nvSpPr>
        <p:spPr>
          <a:xfrm>
            <a:off x="107504" y="1131590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kurd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Civata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Ruhanî</a:t>
            </a:r>
            <a:endPara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dirty="0" smtClean="0"/>
          </a:p>
          <a:p>
            <a:r>
              <a:rPr lang="de-DE" dirty="0" smtClean="0"/>
              <a:t>Aufgabe: </a:t>
            </a:r>
          </a:p>
          <a:p>
            <a:endParaRPr lang="de-DE" dirty="0"/>
          </a:p>
          <a:p>
            <a:r>
              <a:rPr lang="de-DE" dirty="0" smtClean="0"/>
              <a:t>Berät und fasst Beschlüsse über religiöse, gesellschaftliche und/oder politische Fragen</a:t>
            </a:r>
          </a:p>
          <a:p>
            <a:endParaRPr lang="de-DE" dirty="0"/>
          </a:p>
          <a:p>
            <a:r>
              <a:rPr lang="de-DE" dirty="0" err="1"/>
              <a:t>Mîr</a:t>
            </a:r>
            <a:r>
              <a:rPr lang="de-DE" dirty="0"/>
              <a:t> hat in weltlichen Angelegenheiten die höchste Autorität und in religiösen der </a:t>
            </a:r>
            <a:r>
              <a:rPr lang="de-DE" dirty="0" err="1"/>
              <a:t>Bavê</a:t>
            </a:r>
            <a:r>
              <a:rPr lang="de-DE" dirty="0"/>
              <a:t> </a:t>
            </a:r>
            <a:r>
              <a:rPr lang="de-DE" dirty="0" err="1" smtClean="0"/>
              <a:t>Şêx</a:t>
            </a:r>
            <a:r>
              <a:rPr lang="de-DE" dirty="0" smtClean="0"/>
              <a:t>. </a:t>
            </a:r>
            <a:endParaRPr lang="de-DE" dirty="0"/>
          </a:p>
          <a:p>
            <a:endParaRPr lang="de-DE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de-DE" dirty="0" smtClean="0"/>
              <a:t>Beschlüsse sind verbindlich</a:t>
            </a:r>
            <a:endParaRPr lang="de-DE" dirty="0"/>
          </a:p>
        </p:txBody>
      </p:sp>
      <p:sp>
        <p:nvSpPr>
          <p:cNvPr id="9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27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Gründzüge</a:t>
            </a:r>
            <a:r>
              <a:rPr lang="de-DE" dirty="0" smtClean="0"/>
              <a:t> des Glaubens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cxnSp>
        <p:nvCxnSpPr>
          <p:cNvPr id="7" name="Straight Connector 19"/>
          <p:cNvCxnSpPr/>
          <p:nvPr/>
        </p:nvCxnSpPr>
        <p:spPr>
          <a:xfrm flipH="1" flipV="1">
            <a:off x="7013806" y="3262363"/>
            <a:ext cx="1313515" cy="6317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/>
          <p:cNvCxnSpPr/>
          <p:nvPr/>
        </p:nvCxnSpPr>
        <p:spPr>
          <a:xfrm flipV="1">
            <a:off x="5647773" y="3262363"/>
            <a:ext cx="1366033" cy="631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4"/>
          <p:cNvCxnSpPr/>
          <p:nvPr/>
        </p:nvCxnSpPr>
        <p:spPr>
          <a:xfrm flipV="1">
            <a:off x="7004844" y="1912951"/>
            <a:ext cx="0" cy="1349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28"/>
          <p:cNvSpPr/>
          <p:nvPr/>
        </p:nvSpPr>
        <p:spPr>
          <a:xfrm>
            <a:off x="6447182" y="1347614"/>
            <a:ext cx="1115324" cy="1115324"/>
          </a:xfrm>
          <a:custGeom>
            <a:avLst/>
            <a:gdLst>
              <a:gd name="connsiteX0" fmla="*/ 0 w 874484"/>
              <a:gd name="connsiteY0" fmla="*/ 437242 h 874484"/>
              <a:gd name="connsiteX1" fmla="*/ 437242 w 874484"/>
              <a:gd name="connsiteY1" fmla="*/ 0 h 874484"/>
              <a:gd name="connsiteX2" fmla="*/ 874484 w 874484"/>
              <a:gd name="connsiteY2" fmla="*/ 437242 h 874484"/>
              <a:gd name="connsiteX3" fmla="*/ 437242 w 874484"/>
              <a:gd name="connsiteY3" fmla="*/ 874484 h 874484"/>
              <a:gd name="connsiteX4" fmla="*/ 0 w 874484"/>
              <a:gd name="connsiteY4" fmla="*/ 437242 h 87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484" h="874484">
                <a:moveTo>
                  <a:pt x="0" y="437242"/>
                </a:moveTo>
                <a:cubicBezTo>
                  <a:pt x="0" y="195760"/>
                  <a:pt x="195760" y="0"/>
                  <a:pt x="437242" y="0"/>
                </a:cubicBezTo>
                <a:cubicBezTo>
                  <a:pt x="678724" y="0"/>
                  <a:pt x="874484" y="195760"/>
                  <a:pt x="874484" y="437242"/>
                </a:cubicBezTo>
                <a:cubicBezTo>
                  <a:pt x="874484" y="678724"/>
                  <a:pt x="678724" y="874484"/>
                  <a:pt x="437242" y="874484"/>
                </a:cubicBezTo>
                <a:cubicBezTo>
                  <a:pt x="195760" y="874484"/>
                  <a:pt x="0" y="678724"/>
                  <a:pt x="0" y="43724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50925" tIns="150925" rIns="150925" bIns="15092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Milyaket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(Engel)</a:t>
            </a:r>
            <a:endParaRPr lang="en-US" sz="1800" kern="1200" dirty="0">
              <a:solidFill>
                <a:schemeClr val="tx1"/>
              </a:solidFill>
            </a:endParaRPr>
          </a:p>
        </p:txBody>
      </p:sp>
      <p:sp>
        <p:nvSpPr>
          <p:cNvPr id="11" name="Freeform 32"/>
          <p:cNvSpPr/>
          <p:nvPr/>
        </p:nvSpPr>
        <p:spPr>
          <a:xfrm>
            <a:off x="7729028" y="3356729"/>
            <a:ext cx="1115324" cy="1115324"/>
          </a:xfrm>
          <a:custGeom>
            <a:avLst/>
            <a:gdLst>
              <a:gd name="connsiteX0" fmla="*/ 0 w 874484"/>
              <a:gd name="connsiteY0" fmla="*/ 437242 h 874484"/>
              <a:gd name="connsiteX1" fmla="*/ 437242 w 874484"/>
              <a:gd name="connsiteY1" fmla="*/ 0 h 874484"/>
              <a:gd name="connsiteX2" fmla="*/ 874484 w 874484"/>
              <a:gd name="connsiteY2" fmla="*/ 437242 h 874484"/>
              <a:gd name="connsiteX3" fmla="*/ 437242 w 874484"/>
              <a:gd name="connsiteY3" fmla="*/ 874484 h 874484"/>
              <a:gd name="connsiteX4" fmla="*/ 0 w 874484"/>
              <a:gd name="connsiteY4" fmla="*/ 437242 h 87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484" h="874484">
                <a:moveTo>
                  <a:pt x="0" y="437242"/>
                </a:moveTo>
                <a:cubicBezTo>
                  <a:pt x="0" y="195760"/>
                  <a:pt x="195760" y="0"/>
                  <a:pt x="437242" y="0"/>
                </a:cubicBezTo>
                <a:cubicBezTo>
                  <a:pt x="678724" y="0"/>
                  <a:pt x="874484" y="195760"/>
                  <a:pt x="874484" y="437242"/>
                </a:cubicBezTo>
                <a:cubicBezTo>
                  <a:pt x="874484" y="678724"/>
                  <a:pt x="678724" y="874484"/>
                  <a:pt x="437242" y="874484"/>
                </a:cubicBezTo>
                <a:cubicBezTo>
                  <a:pt x="195760" y="874484"/>
                  <a:pt x="0" y="678724"/>
                  <a:pt x="0" y="43724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50925" tIns="150925" rIns="150925" bIns="15092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>
                <a:solidFill>
                  <a:schemeClr val="tx1"/>
                </a:solidFill>
              </a:rPr>
              <a:t>Tawisî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Melek</a:t>
            </a:r>
            <a:endParaRPr lang="en-US" sz="1800" kern="1200" dirty="0">
              <a:solidFill>
                <a:schemeClr val="tx1"/>
              </a:solidFill>
            </a:endParaRPr>
          </a:p>
        </p:txBody>
      </p:sp>
      <p:sp>
        <p:nvSpPr>
          <p:cNvPr id="12" name="Freeform 34"/>
          <p:cNvSpPr/>
          <p:nvPr/>
        </p:nvSpPr>
        <p:spPr>
          <a:xfrm>
            <a:off x="5165336" y="3356729"/>
            <a:ext cx="1115324" cy="1115324"/>
          </a:xfrm>
          <a:custGeom>
            <a:avLst/>
            <a:gdLst>
              <a:gd name="connsiteX0" fmla="*/ 0 w 874484"/>
              <a:gd name="connsiteY0" fmla="*/ 437242 h 874484"/>
              <a:gd name="connsiteX1" fmla="*/ 437242 w 874484"/>
              <a:gd name="connsiteY1" fmla="*/ 0 h 874484"/>
              <a:gd name="connsiteX2" fmla="*/ 874484 w 874484"/>
              <a:gd name="connsiteY2" fmla="*/ 437242 h 874484"/>
              <a:gd name="connsiteX3" fmla="*/ 437242 w 874484"/>
              <a:gd name="connsiteY3" fmla="*/ 874484 h 874484"/>
              <a:gd name="connsiteX4" fmla="*/ 0 w 874484"/>
              <a:gd name="connsiteY4" fmla="*/ 437242 h 87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484" h="874484">
                <a:moveTo>
                  <a:pt x="0" y="437242"/>
                </a:moveTo>
                <a:cubicBezTo>
                  <a:pt x="0" y="195760"/>
                  <a:pt x="195760" y="0"/>
                  <a:pt x="437242" y="0"/>
                </a:cubicBezTo>
                <a:cubicBezTo>
                  <a:pt x="678724" y="0"/>
                  <a:pt x="874484" y="195760"/>
                  <a:pt x="874484" y="437242"/>
                </a:cubicBezTo>
                <a:cubicBezTo>
                  <a:pt x="874484" y="678724"/>
                  <a:pt x="678724" y="874484"/>
                  <a:pt x="437242" y="874484"/>
                </a:cubicBezTo>
                <a:cubicBezTo>
                  <a:pt x="195760" y="874484"/>
                  <a:pt x="0" y="678724"/>
                  <a:pt x="0" y="43724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50925" tIns="150925" rIns="150925" bIns="15092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>
                <a:solidFill>
                  <a:schemeClr val="tx1"/>
                </a:solidFill>
              </a:rPr>
              <a:t>Heilige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Persönl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sz="1800" kern="1200" dirty="0">
              <a:solidFill>
                <a:schemeClr val="tx1"/>
              </a:solidFill>
            </a:endParaRPr>
          </a:p>
        </p:txBody>
      </p:sp>
      <p:sp>
        <p:nvSpPr>
          <p:cNvPr id="13" name="Freeform 26"/>
          <p:cNvSpPr/>
          <p:nvPr/>
        </p:nvSpPr>
        <p:spPr>
          <a:xfrm>
            <a:off x="6447182" y="2704701"/>
            <a:ext cx="1115324" cy="1115324"/>
          </a:xfrm>
          <a:custGeom>
            <a:avLst/>
            <a:gdLst>
              <a:gd name="connsiteX0" fmla="*/ 0 w 874484"/>
              <a:gd name="connsiteY0" fmla="*/ 437242 h 874484"/>
              <a:gd name="connsiteX1" fmla="*/ 437242 w 874484"/>
              <a:gd name="connsiteY1" fmla="*/ 0 h 874484"/>
              <a:gd name="connsiteX2" fmla="*/ 874484 w 874484"/>
              <a:gd name="connsiteY2" fmla="*/ 437242 h 874484"/>
              <a:gd name="connsiteX3" fmla="*/ 437242 w 874484"/>
              <a:gd name="connsiteY3" fmla="*/ 874484 h 874484"/>
              <a:gd name="connsiteX4" fmla="*/ 0 w 874484"/>
              <a:gd name="connsiteY4" fmla="*/ 437242 h 87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484" h="874484">
                <a:moveTo>
                  <a:pt x="0" y="437242"/>
                </a:moveTo>
                <a:cubicBezTo>
                  <a:pt x="0" y="195760"/>
                  <a:pt x="195760" y="0"/>
                  <a:pt x="437242" y="0"/>
                </a:cubicBezTo>
                <a:cubicBezTo>
                  <a:pt x="678724" y="0"/>
                  <a:pt x="874484" y="195760"/>
                  <a:pt x="874484" y="437242"/>
                </a:cubicBezTo>
                <a:cubicBezTo>
                  <a:pt x="874484" y="678724"/>
                  <a:pt x="678724" y="874484"/>
                  <a:pt x="437242" y="874484"/>
                </a:cubicBezTo>
                <a:cubicBezTo>
                  <a:pt x="195760" y="874484"/>
                  <a:pt x="0" y="678724"/>
                  <a:pt x="0" y="437242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50925" tIns="150925" rIns="150925" bIns="15092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Xwedê</a:t>
            </a:r>
            <a:r>
              <a:rPr lang="en-US" sz="1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US" sz="1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1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</a:t>
            </a:r>
            <a:r>
              <a:rPr lang="en-US" sz="1800" kern="120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Gott</a:t>
            </a:r>
            <a:r>
              <a:rPr lang="en-US" sz="1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  <a:endParaRPr lang="en-US" sz="1800" kern="12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Content Placeholder 12"/>
          <p:cNvSpPr>
            <a:spLocks noGrp="1"/>
          </p:cNvSpPr>
          <p:nvPr>
            <p:ph idx="1"/>
          </p:nvPr>
        </p:nvSpPr>
        <p:spPr>
          <a:xfrm>
            <a:off x="220658" y="1145953"/>
            <a:ext cx="5143430" cy="3325366"/>
          </a:xfrm>
        </p:spPr>
        <p:txBody>
          <a:bodyPr/>
          <a:lstStyle/>
          <a:p>
            <a:pPr lvl="1"/>
            <a:r>
              <a:rPr lang="en-US" dirty="0" err="1" smtClean="0"/>
              <a:t>Monotheismus</a:t>
            </a:r>
            <a:r>
              <a:rPr lang="en-US" dirty="0"/>
              <a:t> (</a:t>
            </a:r>
            <a:r>
              <a:rPr lang="en-US" dirty="0" err="1"/>
              <a:t>Eingottglaube</a:t>
            </a:r>
            <a:r>
              <a:rPr lang="en-US" dirty="0"/>
              <a:t>)</a:t>
            </a:r>
            <a:endParaRPr lang="en-US" dirty="0" smtClean="0"/>
          </a:p>
          <a:p>
            <a:pPr lvl="2"/>
            <a:r>
              <a:rPr lang="en-US" dirty="0" err="1" smtClean="0"/>
              <a:t>Xwedê</a:t>
            </a:r>
            <a:r>
              <a:rPr lang="en-US" dirty="0" smtClean="0"/>
              <a:t>, </a:t>
            </a:r>
            <a:r>
              <a:rPr lang="en-US" dirty="0" err="1" smtClean="0"/>
              <a:t>Ezda</a:t>
            </a:r>
            <a:r>
              <a:rPr lang="en-US" dirty="0" smtClean="0"/>
              <a:t>, </a:t>
            </a:r>
            <a:r>
              <a:rPr lang="en-US" dirty="0" err="1" smtClean="0"/>
              <a:t>Padşa</a:t>
            </a:r>
            <a:r>
              <a:rPr lang="de-DE" dirty="0" smtClean="0"/>
              <a:t>…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Sieben Erzengel (</a:t>
            </a:r>
            <a:r>
              <a:rPr lang="de-DE" dirty="0" err="1" smtClean="0"/>
              <a:t>Siebenschaft</a:t>
            </a:r>
            <a:r>
              <a:rPr lang="de-DE" dirty="0" smtClean="0"/>
              <a:t>) </a:t>
            </a:r>
          </a:p>
          <a:p>
            <a:pPr lvl="2"/>
            <a:r>
              <a:rPr lang="de-DE" dirty="0" smtClean="0"/>
              <a:t>Oberhaupt </a:t>
            </a:r>
            <a:r>
              <a:rPr lang="de-DE" dirty="0" err="1" smtClean="0"/>
              <a:t>Tawisî</a:t>
            </a:r>
            <a:r>
              <a:rPr lang="de-DE" dirty="0" smtClean="0"/>
              <a:t> Melek</a:t>
            </a:r>
          </a:p>
          <a:p>
            <a:pPr lvl="2"/>
            <a:endParaRPr lang="en-US" dirty="0" smtClean="0"/>
          </a:p>
          <a:p>
            <a:pPr lvl="1"/>
            <a:r>
              <a:rPr lang="en-US" dirty="0" err="1" smtClean="0"/>
              <a:t>Heilige</a:t>
            </a:r>
            <a:r>
              <a:rPr lang="en-US" dirty="0"/>
              <a:t> </a:t>
            </a:r>
            <a:r>
              <a:rPr lang="en-US" dirty="0" err="1" smtClean="0"/>
              <a:t>Persönlichkeiten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91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93" y="1568430"/>
            <a:ext cx="2648124" cy="26642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9310"/>
            <a:ext cx="9144000" cy="485775"/>
          </a:xfrm>
        </p:spPr>
        <p:txBody>
          <a:bodyPr/>
          <a:lstStyle/>
          <a:p>
            <a:pPr algn="ctr"/>
            <a:r>
              <a:rPr lang="de-DE" sz="2400" dirty="0" smtClean="0"/>
              <a:t>Äußere Merkmale der Religion</a:t>
            </a:r>
            <a:endParaRPr lang="de-DE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sp>
        <p:nvSpPr>
          <p:cNvPr id="26" name="Freeform 69"/>
          <p:cNvSpPr/>
          <p:nvPr/>
        </p:nvSpPr>
        <p:spPr>
          <a:xfrm flipV="1">
            <a:off x="2766827" y="3628330"/>
            <a:ext cx="871728" cy="713993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70"/>
          <p:cNvSpPr/>
          <p:nvPr/>
        </p:nvSpPr>
        <p:spPr>
          <a:xfrm flipH="1" flipV="1">
            <a:off x="5193035" y="3628330"/>
            <a:ext cx="871728" cy="713993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10"/>
          <p:cNvCxnSpPr/>
          <p:nvPr/>
        </p:nvCxnSpPr>
        <p:spPr>
          <a:xfrm>
            <a:off x="5508503" y="2884618"/>
            <a:ext cx="556260" cy="0"/>
          </a:xfrm>
          <a:prstGeom prst="lin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67"/>
          <p:cNvCxnSpPr/>
          <p:nvPr/>
        </p:nvCxnSpPr>
        <p:spPr>
          <a:xfrm>
            <a:off x="2766827" y="2884618"/>
            <a:ext cx="556260" cy="0"/>
          </a:xfrm>
          <a:prstGeom prst="lin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Freeform 62"/>
          <p:cNvSpPr/>
          <p:nvPr/>
        </p:nvSpPr>
        <p:spPr>
          <a:xfrm>
            <a:off x="2766827" y="1318709"/>
            <a:ext cx="871728" cy="803909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61"/>
          <p:cNvSpPr/>
          <p:nvPr/>
        </p:nvSpPr>
        <p:spPr>
          <a:xfrm flipH="1">
            <a:off x="5193035" y="1318709"/>
            <a:ext cx="871728" cy="803909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21"/>
          <p:cNvSpPr>
            <a:spLocks/>
          </p:cNvSpPr>
          <p:nvPr/>
        </p:nvSpPr>
        <p:spPr bwMode="auto">
          <a:xfrm>
            <a:off x="5124871" y="2035666"/>
            <a:ext cx="137160" cy="137160"/>
          </a:xfrm>
          <a:custGeom>
            <a:avLst/>
            <a:gdLst>
              <a:gd name="T0" fmla="*/ 273 w 320"/>
              <a:gd name="T1" fmla="*/ 47 h 320"/>
              <a:gd name="T2" fmla="*/ 160 w 320"/>
              <a:gd name="T3" fmla="*/ 0 h 320"/>
              <a:gd name="T4" fmla="*/ 47 w 320"/>
              <a:gd name="T5" fmla="*/ 47 h 320"/>
              <a:gd name="T6" fmla="*/ 0 w 320"/>
              <a:gd name="T7" fmla="*/ 160 h 320"/>
              <a:gd name="T8" fmla="*/ 47 w 320"/>
              <a:gd name="T9" fmla="*/ 273 h 320"/>
              <a:gd name="T10" fmla="*/ 160 w 320"/>
              <a:gd name="T11" fmla="*/ 320 h 320"/>
              <a:gd name="T12" fmla="*/ 273 w 320"/>
              <a:gd name="T13" fmla="*/ 273 h 320"/>
              <a:gd name="T14" fmla="*/ 320 w 320"/>
              <a:gd name="T15" fmla="*/ 160 h 320"/>
              <a:gd name="T16" fmla="*/ 273 w 320"/>
              <a:gd name="T17" fmla="*/ 47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320">
                <a:moveTo>
                  <a:pt x="273" y="47"/>
                </a:moveTo>
                <a:cubicBezTo>
                  <a:pt x="243" y="16"/>
                  <a:pt x="203" y="0"/>
                  <a:pt x="160" y="0"/>
                </a:cubicBezTo>
                <a:cubicBezTo>
                  <a:pt x="117" y="0"/>
                  <a:pt x="77" y="16"/>
                  <a:pt x="47" y="47"/>
                </a:cubicBezTo>
                <a:cubicBezTo>
                  <a:pt x="16" y="77"/>
                  <a:pt x="0" y="117"/>
                  <a:pt x="0" y="160"/>
                </a:cubicBezTo>
                <a:cubicBezTo>
                  <a:pt x="0" y="203"/>
                  <a:pt x="16" y="243"/>
                  <a:pt x="47" y="273"/>
                </a:cubicBezTo>
                <a:cubicBezTo>
                  <a:pt x="77" y="303"/>
                  <a:pt x="117" y="320"/>
                  <a:pt x="160" y="320"/>
                </a:cubicBezTo>
                <a:cubicBezTo>
                  <a:pt x="203" y="320"/>
                  <a:pt x="243" y="303"/>
                  <a:pt x="273" y="273"/>
                </a:cubicBezTo>
                <a:cubicBezTo>
                  <a:pt x="303" y="243"/>
                  <a:pt x="320" y="203"/>
                  <a:pt x="320" y="160"/>
                </a:cubicBezTo>
                <a:cubicBezTo>
                  <a:pt x="320" y="117"/>
                  <a:pt x="303" y="77"/>
                  <a:pt x="273" y="47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1"/>
          <p:cNvSpPr>
            <a:spLocks/>
          </p:cNvSpPr>
          <p:nvPr/>
        </p:nvSpPr>
        <p:spPr bwMode="auto">
          <a:xfrm>
            <a:off x="3541019" y="2035666"/>
            <a:ext cx="137160" cy="137160"/>
          </a:xfrm>
          <a:custGeom>
            <a:avLst/>
            <a:gdLst>
              <a:gd name="T0" fmla="*/ 273 w 320"/>
              <a:gd name="T1" fmla="*/ 47 h 320"/>
              <a:gd name="T2" fmla="*/ 160 w 320"/>
              <a:gd name="T3" fmla="*/ 0 h 320"/>
              <a:gd name="T4" fmla="*/ 47 w 320"/>
              <a:gd name="T5" fmla="*/ 47 h 320"/>
              <a:gd name="T6" fmla="*/ 0 w 320"/>
              <a:gd name="T7" fmla="*/ 160 h 320"/>
              <a:gd name="T8" fmla="*/ 47 w 320"/>
              <a:gd name="T9" fmla="*/ 273 h 320"/>
              <a:gd name="T10" fmla="*/ 160 w 320"/>
              <a:gd name="T11" fmla="*/ 320 h 320"/>
              <a:gd name="T12" fmla="*/ 273 w 320"/>
              <a:gd name="T13" fmla="*/ 273 h 320"/>
              <a:gd name="T14" fmla="*/ 320 w 320"/>
              <a:gd name="T15" fmla="*/ 160 h 320"/>
              <a:gd name="T16" fmla="*/ 273 w 320"/>
              <a:gd name="T17" fmla="*/ 47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320">
                <a:moveTo>
                  <a:pt x="273" y="47"/>
                </a:moveTo>
                <a:cubicBezTo>
                  <a:pt x="243" y="16"/>
                  <a:pt x="203" y="0"/>
                  <a:pt x="160" y="0"/>
                </a:cubicBezTo>
                <a:cubicBezTo>
                  <a:pt x="117" y="0"/>
                  <a:pt x="77" y="16"/>
                  <a:pt x="47" y="47"/>
                </a:cubicBezTo>
                <a:cubicBezTo>
                  <a:pt x="16" y="77"/>
                  <a:pt x="0" y="117"/>
                  <a:pt x="0" y="160"/>
                </a:cubicBezTo>
                <a:cubicBezTo>
                  <a:pt x="0" y="203"/>
                  <a:pt x="16" y="243"/>
                  <a:pt x="47" y="273"/>
                </a:cubicBezTo>
                <a:cubicBezTo>
                  <a:pt x="77" y="303"/>
                  <a:pt x="117" y="320"/>
                  <a:pt x="160" y="320"/>
                </a:cubicBezTo>
                <a:cubicBezTo>
                  <a:pt x="203" y="320"/>
                  <a:pt x="243" y="303"/>
                  <a:pt x="273" y="273"/>
                </a:cubicBezTo>
                <a:cubicBezTo>
                  <a:pt x="303" y="243"/>
                  <a:pt x="320" y="203"/>
                  <a:pt x="320" y="160"/>
                </a:cubicBezTo>
                <a:cubicBezTo>
                  <a:pt x="320" y="117"/>
                  <a:pt x="303" y="77"/>
                  <a:pt x="273" y="47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1"/>
          <p:cNvSpPr>
            <a:spLocks/>
          </p:cNvSpPr>
          <p:nvPr/>
        </p:nvSpPr>
        <p:spPr bwMode="auto">
          <a:xfrm>
            <a:off x="5439923" y="2816038"/>
            <a:ext cx="137160" cy="137160"/>
          </a:xfrm>
          <a:custGeom>
            <a:avLst/>
            <a:gdLst>
              <a:gd name="T0" fmla="*/ 273 w 320"/>
              <a:gd name="T1" fmla="*/ 47 h 320"/>
              <a:gd name="T2" fmla="*/ 160 w 320"/>
              <a:gd name="T3" fmla="*/ 0 h 320"/>
              <a:gd name="T4" fmla="*/ 47 w 320"/>
              <a:gd name="T5" fmla="*/ 47 h 320"/>
              <a:gd name="T6" fmla="*/ 0 w 320"/>
              <a:gd name="T7" fmla="*/ 160 h 320"/>
              <a:gd name="T8" fmla="*/ 47 w 320"/>
              <a:gd name="T9" fmla="*/ 273 h 320"/>
              <a:gd name="T10" fmla="*/ 160 w 320"/>
              <a:gd name="T11" fmla="*/ 320 h 320"/>
              <a:gd name="T12" fmla="*/ 273 w 320"/>
              <a:gd name="T13" fmla="*/ 273 h 320"/>
              <a:gd name="T14" fmla="*/ 320 w 320"/>
              <a:gd name="T15" fmla="*/ 160 h 320"/>
              <a:gd name="T16" fmla="*/ 273 w 320"/>
              <a:gd name="T17" fmla="*/ 47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320">
                <a:moveTo>
                  <a:pt x="273" y="47"/>
                </a:moveTo>
                <a:cubicBezTo>
                  <a:pt x="243" y="16"/>
                  <a:pt x="203" y="0"/>
                  <a:pt x="160" y="0"/>
                </a:cubicBezTo>
                <a:cubicBezTo>
                  <a:pt x="117" y="0"/>
                  <a:pt x="77" y="16"/>
                  <a:pt x="47" y="47"/>
                </a:cubicBezTo>
                <a:cubicBezTo>
                  <a:pt x="16" y="77"/>
                  <a:pt x="0" y="117"/>
                  <a:pt x="0" y="160"/>
                </a:cubicBezTo>
                <a:cubicBezTo>
                  <a:pt x="0" y="203"/>
                  <a:pt x="16" y="243"/>
                  <a:pt x="47" y="273"/>
                </a:cubicBezTo>
                <a:cubicBezTo>
                  <a:pt x="77" y="303"/>
                  <a:pt x="117" y="320"/>
                  <a:pt x="160" y="320"/>
                </a:cubicBezTo>
                <a:cubicBezTo>
                  <a:pt x="203" y="320"/>
                  <a:pt x="243" y="303"/>
                  <a:pt x="273" y="273"/>
                </a:cubicBezTo>
                <a:cubicBezTo>
                  <a:pt x="303" y="243"/>
                  <a:pt x="320" y="203"/>
                  <a:pt x="320" y="160"/>
                </a:cubicBezTo>
                <a:cubicBezTo>
                  <a:pt x="320" y="117"/>
                  <a:pt x="303" y="77"/>
                  <a:pt x="273" y="47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1"/>
          <p:cNvSpPr>
            <a:spLocks/>
          </p:cNvSpPr>
          <p:nvPr/>
        </p:nvSpPr>
        <p:spPr bwMode="auto">
          <a:xfrm>
            <a:off x="3230123" y="2816038"/>
            <a:ext cx="137160" cy="137160"/>
          </a:xfrm>
          <a:custGeom>
            <a:avLst/>
            <a:gdLst>
              <a:gd name="T0" fmla="*/ 273 w 320"/>
              <a:gd name="T1" fmla="*/ 47 h 320"/>
              <a:gd name="T2" fmla="*/ 160 w 320"/>
              <a:gd name="T3" fmla="*/ 0 h 320"/>
              <a:gd name="T4" fmla="*/ 47 w 320"/>
              <a:gd name="T5" fmla="*/ 47 h 320"/>
              <a:gd name="T6" fmla="*/ 0 w 320"/>
              <a:gd name="T7" fmla="*/ 160 h 320"/>
              <a:gd name="T8" fmla="*/ 47 w 320"/>
              <a:gd name="T9" fmla="*/ 273 h 320"/>
              <a:gd name="T10" fmla="*/ 160 w 320"/>
              <a:gd name="T11" fmla="*/ 320 h 320"/>
              <a:gd name="T12" fmla="*/ 273 w 320"/>
              <a:gd name="T13" fmla="*/ 273 h 320"/>
              <a:gd name="T14" fmla="*/ 320 w 320"/>
              <a:gd name="T15" fmla="*/ 160 h 320"/>
              <a:gd name="T16" fmla="*/ 273 w 320"/>
              <a:gd name="T17" fmla="*/ 47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320">
                <a:moveTo>
                  <a:pt x="273" y="47"/>
                </a:moveTo>
                <a:cubicBezTo>
                  <a:pt x="243" y="16"/>
                  <a:pt x="203" y="0"/>
                  <a:pt x="160" y="0"/>
                </a:cubicBezTo>
                <a:cubicBezTo>
                  <a:pt x="117" y="0"/>
                  <a:pt x="77" y="16"/>
                  <a:pt x="47" y="47"/>
                </a:cubicBezTo>
                <a:cubicBezTo>
                  <a:pt x="16" y="77"/>
                  <a:pt x="0" y="117"/>
                  <a:pt x="0" y="160"/>
                </a:cubicBezTo>
                <a:cubicBezTo>
                  <a:pt x="0" y="203"/>
                  <a:pt x="16" y="243"/>
                  <a:pt x="47" y="273"/>
                </a:cubicBezTo>
                <a:cubicBezTo>
                  <a:pt x="77" y="303"/>
                  <a:pt x="117" y="320"/>
                  <a:pt x="160" y="320"/>
                </a:cubicBezTo>
                <a:cubicBezTo>
                  <a:pt x="203" y="320"/>
                  <a:pt x="243" y="303"/>
                  <a:pt x="273" y="273"/>
                </a:cubicBezTo>
                <a:cubicBezTo>
                  <a:pt x="303" y="243"/>
                  <a:pt x="320" y="203"/>
                  <a:pt x="320" y="160"/>
                </a:cubicBezTo>
                <a:cubicBezTo>
                  <a:pt x="320" y="117"/>
                  <a:pt x="303" y="77"/>
                  <a:pt x="273" y="47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1"/>
          <p:cNvSpPr>
            <a:spLocks/>
          </p:cNvSpPr>
          <p:nvPr/>
        </p:nvSpPr>
        <p:spPr bwMode="auto">
          <a:xfrm>
            <a:off x="5124871" y="3594802"/>
            <a:ext cx="137160" cy="137160"/>
          </a:xfrm>
          <a:custGeom>
            <a:avLst/>
            <a:gdLst>
              <a:gd name="T0" fmla="*/ 273 w 320"/>
              <a:gd name="T1" fmla="*/ 47 h 320"/>
              <a:gd name="T2" fmla="*/ 160 w 320"/>
              <a:gd name="T3" fmla="*/ 0 h 320"/>
              <a:gd name="T4" fmla="*/ 47 w 320"/>
              <a:gd name="T5" fmla="*/ 47 h 320"/>
              <a:gd name="T6" fmla="*/ 0 w 320"/>
              <a:gd name="T7" fmla="*/ 160 h 320"/>
              <a:gd name="T8" fmla="*/ 47 w 320"/>
              <a:gd name="T9" fmla="*/ 273 h 320"/>
              <a:gd name="T10" fmla="*/ 160 w 320"/>
              <a:gd name="T11" fmla="*/ 320 h 320"/>
              <a:gd name="T12" fmla="*/ 273 w 320"/>
              <a:gd name="T13" fmla="*/ 273 h 320"/>
              <a:gd name="T14" fmla="*/ 320 w 320"/>
              <a:gd name="T15" fmla="*/ 160 h 320"/>
              <a:gd name="T16" fmla="*/ 273 w 320"/>
              <a:gd name="T17" fmla="*/ 47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320">
                <a:moveTo>
                  <a:pt x="273" y="47"/>
                </a:moveTo>
                <a:cubicBezTo>
                  <a:pt x="243" y="16"/>
                  <a:pt x="203" y="0"/>
                  <a:pt x="160" y="0"/>
                </a:cubicBezTo>
                <a:cubicBezTo>
                  <a:pt x="117" y="0"/>
                  <a:pt x="77" y="16"/>
                  <a:pt x="47" y="47"/>
                </a:cubicBezTo>
                <a:cubicBezTo>
                  <a:pt x="16" y="77"/>
                  <a:pt x="0" y="117"/>
                  <a:pt x="0" y="160"/>
                </a:cubicBezTo>
                <a:cubicBezTo>
                  <a:pt x="0" y="203"/>
                  <a:pt x="16" y="243"/>
                  <a:pt x="47" y="273"/>
                </a:cubicBezTo>
                <a:cubicBezTo>
                  <a:pt x="77" y="303"/>
                  <a:pt x="117" y="320"/>
                  <a:pt x="160" y="320"/>
                </a:cubicBezTo>
                <a:cubicBezTo>
                  <a:pt x="203" y="320"/>
                  <a:pt x="243" y="303"/>
                  <a:pt x="273" y="273"/>
                </a:cubicBezTo>
                <a:cubicBezTo>
                  <a:pt x="303" y="243"/>
                  <a:pt x="320" y="203"/>
                  <a:pt x="320" y="160"/>
                </a:cubicBezTo>
                <a:cubicBezTo>
                  <a:pt x="320" y="117"/>
                  <a:pt x="303" y="77"/>
                  <a:pt x="273" y="47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1"/>
          <p:cNvSpPr>
            <a:spLocks/>
          </p:cNvSpPr>
          <p:nvPr/>
        </p:nvSpPr>
        <p:spPr bwMode="auto">
          <a:xfrm>
            <a:off x="3541019" y="3594802"/>
            <a:ext cx="137160" cy="137160"/>
          </a:xfrm>
          <a:custGeom>
            <a:avLst/>
            <a:gdLst>
              <a:gd name="T0" fmla="*/ 273 w 320"/>
              <a:gd name="T1" fmla="*/ 47 h 320"/>
              <a:gd name="T2" fmla="*/ 160 w 320"/>
              <a:gd name="T3" fmla="*/ 0 h 320"/>
              <a:gd name="T4" fmla="*/ 47 w 320"/>
              <a:gd name="T5" fmla="*/ 47 h 320"/>
              <a:gd name="T6" fmla="*/ 0 w 320"/>
              <a:gd name="T7" fmla="*/ 160 h 320"/>
              <a:gd name="T8" fmla="*/ 47 w 320"/>
              <a:gd name="T9" fmla="*/ 273 h 320"/>
              <a:gd name="T10" fmla="*/ 160 w 320"/>
              <a:gd name="T11" fmla="*/ 320 h 320"/>
              <a:gd name="T12" fmla="*/ 273 w 320"/>
              <a:gd name="T13" fmla="*/ 273 h 320"/>
              <a:gd name="T14" fmla="*/ 320 w 320"/>
              <a:gd name="T15" fmla="*/ 160 h 320"/>
              <a:gd name="T16" fmla="*/ 273 w 320"/>
              <a:gd name="T17" fmla="*/ 47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320">
                <a:moveTo>
                  <a:pt x="273" y="47"/>
                </a:moveTo>
                <a:cubicBezTo>
                  <a:pt x="243" y="16"/>
                  <a:pt x="203" y="0"/>
                  <a:pt x="160" y="0"/>
                </a:cubicBezTo>
                <a:cubicBezTo>
                  <a:pt x="117" y="0"/>
                  <a:pt x="77" y="16"/>
                  <a:pt x="47" y="47"/>
                </a:cubicBezTo>
                <a:cubicBezTo>
                  <a:pt x="16" y="77"/>
                  <a:pt x="0" y="117"/>
                  <a:pt x="0" y="160"/>
                </a:cubicBezTo>
                <a:cubicBezTo>
                  <a:pt x="0" y="203"/>
                  <a:pt x="16" y="243"/>
                  <a:pt x="47" y="273"/>
                </a:cubicBezTo>
                <a:cubicBezTo>
                  <a:pt x="77" y="303"/>
                  <a:pt x="117" y="320"/>
                  <a:pt x="160" y="320"/>
                </a:cubicBezTo>
                <a:cubicBezTo>
                  <a:pt x="203" y="320"/>
                  <a:pt x="243" y="303"/>
                  <a:pt x="273" y="273"/>
                </a:cubicBezTo>
                <a:cubicBezTo>
                  <a:pt x="303" y="243"/>
                  <a:pt x="320" y="203"/>
                  <a:pt x="320" y="160"/>
                </a:cubicBezTo>
                <a:cubicBezTo>
                  <a:pt x="320" y="117"/>
                  <a:pt x="303" y="77"/>
                  <a:pt x="273" y="47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63"/>
          <p:cNvSpPr txBox="1"/>
          <p:nvPr/>
        </p:nvSpPr>
        <p:spPr>
          <a:xfrm>
            <a:off x="-12948" y="1212966"/>
            <a:ext cx="2731007" cy="63094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2400" spc="-100" dirty="0" err="1" smtClean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Keine</a:t>
            </a:r>
            <a:r>
              <a:rPr lang="en-US" sz="2400" spc="-100" dirty="0" smtClean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 </a:t>
            </a:r>
            <a:r>
              <a:rPr lang="de-DE" sz="2400" spc="-100" dirty="0" smtClean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böse</a:t>
            </a:r>
            <a:r>
              <a:rPr lang="en-US" sz="2400" spc="-100" dirty="0" smtClean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 Gestalt</a:t>
            </a:r>
          </a:p>
          <a:p>
            <a:pPr algn="ctr">
              <a:lnSpc>
                <a:spcPts val="1400"/>
              </a:lnSpc>
            </a:pPr>
            <a:r>
              <a:rPr lang="de-DE" sz="1400" spc="-20" dirty="0" smtClean="0">
                <a:latin typeface="+mj-lt"/>
              </a:rPr>
              <a:t>Keine Existenz einer autonomen bösen Gestalt</a:t>
            </a:r>
          </a:p>
        </p:txBody>
      </p:sp>
      <p:sp>
        <p:nvSpPr>
          <p:cNvPr id="41" name="TextBox 77"/>
          <p:cNvSpPr txBox="1"/>
          <p:nvPr/>
        </p:nvSpPr>
        <p:spPr>
          <a:xfrm>
            <a:off x="-12948" y="2650101"/>
            <a:ext cx="2731007" cy="63094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de-DE" sz="2400" spc="-100" dirty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Ethnokonfessioneller </a:t>
            </a:r>
            <a:br>
              <a:rPr lang="de-DE" sz="2400" spc="-100" dirty="0">
                <a:latin typeface="A_Nefel_Sereke_Qelew" panose="02010000000000000000" pitchFamily="2" charset="-78"/>
                <a:cs typeface="A_Nefel_Sereke_Qelew" panose="02010000000000000000" pitchFamily="2" charset="-78"/>
              </a:rPr>
            </a:br>
            <a:r>
              <a:rPr lang="de-DE" sz="2400" spc="-100" dirty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/>
            </a:r>
            <a:br>
              <a:rPr lang="de-DE" sz="2400" spc="-100" dirty="0">
                <a:latin typeface="A_Nefel_Sereke_Qelew" panose="02010000000000000000" pitchFamily="2" charset="-78"/>
                <a:cs typeface="A_Nefel_Sereke_Qelew" panose="02010000000000000000" pitchFamily="2" charset="-78"/>
              </a:rPr>
            </a:br>
            <a:r>
              <a:rPr lang="de-DE" sz="2400" spc="-100" dirty="0" smtClean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Charakter</a:t>
            </a:r>
            <a:endParaRPr lang="de-DE" sz="1400" b="1" spc="-20" dirty="0"/>
          </a:p>
        </p:txBody>
      </p:sp>
      <p:sp>
        <p:nvSpPr>
          <p:cNvPr id="42" name="TextBox 78"/>
          <p:cNvSpPr txBox="1"/>
          <p:nvPr/>
        </p:nvSpPr>
        <p:spPr>
          <a:xfrm>
            <a:off x="-12949" y="4059082"/>
            <a:ext cx="2731007" cy="45140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de-DE" sz="2400" spc="-100" dirty="0" smtClean="0">
                <a:solidFill>
                  <a:srgbClr val="000000"/>
                </a:solidFill>
                <a:latin typeface="A_Nefel_Sereke_Qelew" panose="02010000000000000000" pitchFamily="2" charset="-78"/>
                <a:cs typeface="A_Nefel_Sereke_Qelew" panose="02010000000000000000" pitchFamily="2" charset="-78"/>
              </a:rPr>
              <a:t>Keine </a:t>
            </a:r>
            <a:r>
              <a:rPr lang="de-DE" sz="2400" spc="-100" dirty="0">
                <a:solidFill>
                  <a:srgbClr val="000000"/>
                </a:solidFill>
                <a:latin typeface="A_Nefel_Sereke_Qelew" panose="02010000000000000000" pitchFamily="2" charset="-78"/>
                <a:cs typeface="A_Nefel_Sereke_Qelew" panose="02010000000000000000" pitchFamily="2" charset="-78"/>
              </a:rPr>
              <a:t>Missionierung</a:t>
            </a:r>
          </a:p>
          <a:p>
            <a:pPr lvl="0" algn="ctr">
              <a:lnSpc>
                <a:spcPts val="1400"/>
              </a:lnSpc>
            </a:pPr>
            <a:r>
              <a:rPr lang="de-DE" sz="1200" spc="-20" dirty="0" err="1">
                <a:solidFill>
                  <a:srgbClr val="000000"/>
                </a:solidFill>
              </a:rPr>
              <a:t>Êzîdî</a:t>
            </a:r>
            <a:r>
              <a:rPr lang="de-DE" sz="1200" spc="-20" dirty="0">
                <a:solidFill>
                  <a:srgbClr val="000000"/>
                </a:solidFill>
              </a:rPr>
              <a:t> wird man durch </a:t>
            </a:r>
            <a:r>
              <a:rPr lang="de-DE" sz="1200" spc="-20" dirty="0" smtClean="0">
                <a:solidFill>
                  <a:srgbClr val="000000"/>
                </a:solidFill>
              </a:rPr>
              <a:t>Geburt</a:t>
            </a:r>
            <a:endParaRPr lang="de-DE" sz="1200" b="1" spc="-20" dirty="0">
              <a:solidFill>
                <a:srgbClr val="000000"/>
              </a:solidFill>
            </a:endParaRPr>
          </a:p>
        </p:txBody>
      </p:sp>
      <p:sp>
        <p:nvSpPr>
          <p:cNvPr id="43" name="TextBox 79"/>
          <p:cNvSpPr txBox="1"/>
          <p:nvPr/>
        </p:nvSpPr>
        <p:spPr>
          <a:xfrm>
            <a:off x="6064763" y="999704"/>
            <a:ext cx="2731007" cy="81047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2400" spc="-100" dirty="0" err="1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Keine</a:t>
            </a:r>
            <a:r>
              <a:rPr lang="en-US" sz="2400" spc="-100" dirty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 </a:t>
            </a:r>
            <a:r>
              <a:rPr lang="en-US" sz="2400" spc="-100" dirty="0" err="1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Offenbarungsreligion</a:t>
            </a:r>
            <a:endParaRPr lang="en-US" sz="2400" spc="-100" dirty="0">
              <a:latin typeface="A_Nefel_Sereke_Qelew" panose="02010000000000000000" pitchFamily="2" charset="-78"/>
              <a:cs typeface="A_Nefel_Sereke_Qelew" panose="02010000000000000000" pitchFamily="2" charset="-78"/>
            </a:endParaRPr>
          </a:p>
          <a:p>
            <a:pPr algn="r">
              <a:lnSpc>
                <a:spcPts val="1400"/>
              </a:lnSpc>
            </a:pPr>
            <a:r>
              <a:rPr lang="en-US" sz="1400" spc="-20" dirty="0" smtClean="0"/>
              <a:t/>
            </a:r>
            <a:br>
              <a:rPr lang="en-US" sz="1400" spc="-20" dirty="0" smtClean="0"/>
            </a:br>
            <a:r>
              <a:rPr lang="en-US" sz="1400" spc="-20" dirty="0" err="1" smtClean="0"/>
              <a:t>Êzîden</a:t>
            </a:r>
            <a:r>
              <a:rPr lang="en-US" sz="1400" spc="-20" dirty="0" smtClean="0"/>
              <a:t> </a:t>
            </a:r>
            <a:r>
              <a:rPr lang="en-US" sz="1400" spc="-20" dirty="0" err="1"/>
              <a:t>haben</a:t>
            </a:r>
            <a:r>
              <a:rPr lang="en-US" sz="1400" spc="-20" dirty="0"/>
              <a:t> </a:t>
            </a:r>
            <a:r>
              <a:rPr lang="en-US" sz="1400" spc="-20" dirty="0" err="1"/>
              <a:t>keinen</a:t>
            </a:r>
            <a:r>
              <a:rPr lang="en-US" sz="1400" spc="-20" dirty="0"/>
              <a:t> </a:t>
            </a:r>
            <a:r>
              <a:rPr lang="en-US" sz="1400" spc="-20" dirty="0" err="1"/>
              <a:t>Propheten</a:t>
            </a:r>
            <a:endParaRPr lang="en-US" sz="1400" spc="-20" dirty="0"/>
          </a:p>
        </p:txBody>
      </p:sp>
      <p:sp>
        <p:nvSpPr>
          <p:cNvPr id="44" name="TextBox 80"/>
          <p:cNvSpPr txBox="1"/>
          <p:nvPr/>
        </p:nvSpPr>
        <p:spPr>
          <a:xfrm>
            <a:off x="6083051" y="2650101"/>
            <a:ext cx="2731007" cy="63094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de-DE" sz="2400" spc="-100" dirty="0" smtClean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Keine Buchreligion</a:t>
            </a:r>
          </a:p>
          <a:p>
            <a:pPr algn="ctr">
              <a:lnSpc>
                <a:spcPts val="1400"/>
              </a:lnSpc>
            </a:pPr>
            <a:r>
              <a:rPr lang="de-DE" sz="1400" spc="-20" dirty="0" smtClean="0"/>
              <a:t>Kein heiliges Buch </a:t>
            </a:r>
            <a:br>
              <a:rPr lang="de-DE" sz="1400" spc="-20" dirty="0" smtClean="0"/>
            </a:br>
            <a:r>
              <a:rPr lang="de-DE" sz="1400" spc="-20" dirty="0" smtClean="0"/>
              <a:t>Mündliche Tradierung (</a:t>
            </a:r>
            <a:r>
              <a:rPr lang="de-DE" sz="1400" spc="-20" dirty="0" err="1" smtClean="0"/>
              <a:t>Qewls</a:t>
            </a:r>
            <a:r>
              <a:rPr lang="de-DE" sz="1400" spc="-20" dirty="0" smtClean="0"/>
              <a:t>)</a:t>
            </a:r>
            <a:endParaRPr lang="de-DE" sz="1400" spc="-20" dirty="0"/>
          </a:p>
        </p:txBody>
      </p:sp>
      <p:sp>
        <p:nvSpPr>
          <p:cNvPr id="45" name="TextBox 81"/>
          <p:cNvSpPr txBox="1"/>
          <p:nvPr/>
        </p:nvSpPr>
        <p:spPr>
          <a:xfrm>
            <a:off x="6083051" y="4059082"/>
            <a:ext cx="2731007" cy="45140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2000" spc="-100" dirty="0" err="1" smtClean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Kein</a:t>
            </a:r>
            <a:r>
              <a:rPr lang="en-US" sz="2000" spc="-100" dirty="0" smtClean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 </a:t>
            </a:r>
          </a:p>
          <a:p>
            <a:pPr algn="ctr">
              <a:lnSpc>
                <a:spcPts val="1400"/>
              </a:lnSpc>
            </a:pPr>
            <a:r>
              <a:rPr lang="en-US" sz="2000" spc="-100" dirty="0" err="1" smtClean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Alleingültigkeisanspruch</a:t>
            </a:r>
            <a:endParaRPr lang="en-US" sz="2000" spc="-100" dirty="0" smtClean="0">
              <a:latin typeface="A_Nefel_Sereke_Qelew" panose="02010000000000000000" pitchFamily="2" charset="-78"/>
              <a:cs typeface="A_Nefel_Sereke_Qelew" panose="02010000000000000000" pitchFamily="2" charset="-78"/>
            </a:endParaRPr>
          </a:p>
        </p:txBody>
      </p:sp>
      <p:sp>
        <p:nvSpPr>
          <p:cNvPr id="23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82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Religionslehre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1" y="1563638"/>
            <a:ext cx="2648124" cy="2664296"/>
          </a:xfrm>
          <a:prstGeom prst="rect">
            <a:avLst/>
          </a:prstGeom>
        </p:spPr>
      </p:pic>
      <p:sp>
        <p:nvSpPr>
          <p:cNvPr id="7" name="Freeform 69"/>
          <p:cNvSpPr/>
          <p:nvPr/>
        </p:nvSpPr>
        <p:spPr>
          <a:xfrm flipV="1">
            <a:off x="2767005" y="3623538"/>
            <a:ext cx="871728" cy="713993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0"/>
          <p:cNvSpPr/>
          <p:nvPr/>
        </p:nvSpPr>
        <p:spPr>
          <a:xfrm flipH="1" flipV="1">
            <a:off x="5193213" y="3623538"/>
            <a:ext cx="871728" cy="713993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10"/>
          <p:cNvCxnSpPr/>
          <p:nvPr/>
        </p:nvCxnSpPr>
        <p:spPr>
          <a:xfrm>
            <a:off x="5508681" y="2879826"/>
            <a:ext cx="556260" cy="0"/>
          </a:xfrm>
          <a:prstGeom prst="lin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67"/>
          <p:cNvCxnSpPr/>
          <p:nvPr/>
        </p:nvCxnSpPr>
        <p:spPr>
          <a:xfrm>
            <a:off x="2767005" y="2879826"/>
            <a:ext cx="556260" cy="0"/>
          </a:xfrm>
          <a:prstGeom prst="lin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Freeform 62"/>
          <p:cNvSpPr/>
          <p:nvPr/>
        </p:nvSpPr>
        <p:spPr>
          <a:xfrm>
            <a:off x="2767005" y="1313917"/>
            <a:ext cx="871728" cy="803909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61"/>
          <p:cNvSpPr/>
          <p:nvPr/>
        </p:nvSpPr>
        <p:spPr>
          <a:xfrm flipH="1">
            <a:off x="5193213" y="1313917"/>
            <a:ext cx="871728" cy="803909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5125049" y="2030874"/>
            <a:ext cx="137160" cy="137160"/>
          </a:xfrm>
          <a:custGeom>
            <a:avLst/>
            <a:gdLst>
              <a:gd name="T0" fmla="*/ 273 w 320"/>
              <a:gd name="T1" fmla="*/ 47 h 320"/>
              <a:gd name="T2" fmla="*/ 160 w 320"/>
              <a:gd name="T3" fmla="*/ 0 h 320"/>
              <a:gd name="T4" fmla="*/ 47 w 320"/>
              <a:gd name="T5" fmla="*/ 47 h 320"/>
              <a:gd name="T6" fmla="*/ 0 w 320"/>
              <a:gd name="T7" fmla="*/ 160 h 320"/>
              <a:gd name="T8" fmla="*/ 47 w 320"/>
              <a:gd name="T9" fmla="*/ 273 h 320"/>
              <a:gd name="T10" fmla="*/ 160 w 320"/>
              <a:gd name="T11" fmla="*/ 320 h 320"/>
              <a:gd name="T12" fmla="*/ 273 w 320"/>
              <a:gd name="T13" fmla="*/ 273 h 320"/>
              <a:gd name="T14" fmla="*/ 320 w 320"/>
              <a:gd name="T15" fmla="*/ 160 h 320"/>
              <a:gd name="T16" fmla="*/ 273 w 320"/>
              <a:gd name="T17" fmla="*/ 47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320">
                <a:moveTo>
                  <a:pt x="273" y="47"/>
                </a:moveTo>
                <a:cubicBezTo>
                  <a:pt x="243" y="16"/>
                  <a:pt x="203" y="0"/>
                  <a:pt x="160" y="0"/>
                </a:cubicBezTo>
                <a:cubicBezTo>
                  <a:pt x="117" y="0"/>
                  <a:pt x="77" y="16"/>
                  <a:pt x="47" y="47"/>
                </a:cubicBezTo>
                <a:cubicBezTo>
                  <a:pt x="16" y="77"/>
                  <a:pt x="0" y="117"/>
                  <a:pt x="0" y="160"/>
                </a:cubicBezTo>
                <a:cubicBezTo>
                  <a:pt x="0" y="203"/>
                  <a:pt x="16" y="243"/>
                  <a:pt x="47" y="273"/>
                </a:cubicBezTo>
                <a:cubicBezTo>
                  <a:pt x="77" y="303"/>
                  <a:pt x="117" y="320"/>
                  <a:pt x="160" y="320"/>
                </a:cubicBezTo>
                <a:cubicBezTo>
                  <a:pt x="203" y="320"/>
                  <a:pt x="243" y="303"/>
                  <a:pt x="273" y="273"/>
                </a:cubicBezTo>
                <a:cubicBezTo>
                  <a:pt x="303" y="243"/>
                  <a:pt x="320" y="203"/>
                  <a:pt x="320" y="160"/>
                </a:cubicBezTo>
                <a:cubicBezTo>
                  <a:pt x="320" y="117"/>
                  <a:pt x="303" y="77"/>
                  <a:pt x="273" y="47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21"/>
          <p:cNvSpPr>
            <a:spLocks/>
          </p:cNvSpPr>
          <p:nvPr/>
        </p:nvSpPr>
        <p:spPr bwMode="auto">
          <a:xfrm>
            <a:off x="3541197" y="2030874"/>
            <a:ext cx="137160" cy="137160"/>
          </a:xfrm>
          <a:custGeom>
            <a:avLst/>
            <a:gdLst>
              <a:gd name="T0" fmla="*/ 273 w 320"/>
              <a:gd name="T1" fmla="*/ 47 h 320"/>
              <a:gd name="T2" fmla="*/ 160 w 320"/>
              <a:gd name="T3" fmla="*/ 0 h 320"/>
              <a:gd name="T4" fmla="*/ 47 w 320"/>
              <a:gd name="T5" fmla="*/ 47 h 320"/>
              <a:gd name="T6" fmla="*/ 0 w 320"/>
              <a:gd name="T7" fmla="*/ 160 h 320"/>
              <a:gd name="T8" fmla="*/ 47 w 320"/>
              <a:gd name="T9" fmla="*/ 273 h 320"/>
              <a:gd name="T10" fmla="*/ 160 w 320"/>
              <a:gd name="T11" fmla="*/ 320 h 320"/>
              <a:gd name="T12" fmla="*/ 273 w 320"/>
              <a:gd name="T13" fmla="*/ 273 h 320"/>
              <a:gd name="T14" fmla="*/ 320 w 320"/>
              <a:gd name="T15" fmla="*/ 160 h 320"/>
              <a:gd name="T16" fmla="*/ 273 w 320"/>
              <a:gd name="T17" fmla="*/ 47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320">
                <a:moveTo>
                  <a:pt x="273" y="47"/>
                </a:moveTo>
                <a:cubicBezTo>
                  <a:pt x="243" y="16"/>
                  <a:pt x="203" y="0"/>
                  <a:pt x="160" y="0"/>
                </a:cubicBezTo>
                <a:cubicBezTo>
                  <a:pt x="117" y="0"/>
                  <a:pt x="77" y="16"/>
                  <a:pt x="47" y="47"/>
                </a:cubicBezTo>
                <a:cubicBezTo>
                  <a:pt x="16" y="77"/>
                  <a:pt x="0" y="117"/>
                  <a:pt x="0" y="160"/>
                </a:cubicBezTo>
                <a:cubicBezTo>
                  <a:pt x="0" y="203"/>
                  <a:pt x="16" y="243"/>
                  <a:pt x="47" y="273"/>
                </a:cubicBezTo>
                <a:cubicBezTo>
                  <a:pt x="77" y="303"/>
                  <a:pt x="117" y="320"/>
                  <a:pt x="160" y="320"/>
                </a:cubicBezTo>
                <a:cubicBezTo>
                  <a:pt x="203" y="320"/>
                  <a:pt x="243" y="303"/>
                  <a:pt x="273" y="273"/>
                </a:cubicBezTo>
                <a:cubicBezTo>
                  <a:pt x="303" y="243"/>
                  <a:pt x="320" y="203"/>
                  <a:pt x="320" y="160"/>
                </a:cubicBezTo>
                <a:cubicBezTo>
                  <a:pt x="320" y="117"/>
                  <a:pt x="303" y="77"/>
                  <a:pt x="273" y="47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21"/>
          <p:cNvSpPr>
            <a:spLocks/>
          </p:cNvSpPr>
          <p:nvPr/>
        </p:nvSpPr>
        <p:spPr bwMode="auto">
          <a:xfrm>
            <a:off x="5440101" y="2811246"/>
            <a:ext cx="137160" cy="137160"/>
          </a:xfrm>
          <a:custGeom>
            <a:avLst/>
            <a:gdLst>
              <a:gd name="T0" fmla="*/ 273 w 320"/>
              <a:gd name="T1" fmla="*/ 47 h 320"/>
              <a:gd name="T2" fmla="*/ 160 w 320"/>
              <a:gd name="T3" fmla="*/ 0 h 320"/>
              <a:gd name="T4" fmla="*/ 47 w 320"/>
              <a:gd name="T5" fmla="*/ 47 h 320"/>
              <a:gd name="T6" fmla="*/ 0 w 320"/>
              <a:gd name="T7" fmla="*/ 160 h 320"/>
              <a:gd name="T8" fmla="*/ 47 w 320"/>
              <a:gd name="T9" fmla="*/ 273 h 320"/>
              <a:gd name="T10" fmla="*/ 160 w 320"/>
              <a:gd name="T11" fmla="*/ 320 h 320"/>
              <a:gd name="T12" fmla="*/ 273 w 320"/>
              <a:gd name="T13" fmla="*/ 273 h 320"/>
              <a:gd name="T14" fmla="*/ 320 w 320"/>
              <a:gd name="T15" fmla="*/ 160 h 320"/>
              <a:gd name="T16" fmla="*/ 273 w 320"/>
              <a:gd name="T17" fmla="*/ 47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320">
                <a:moveTo>
                  <a:pt x="273" y="47"/>
                </a:moveTo>
                <a:cubicBezTo>
                  <a:pt x="243" y="16"/>
                  <a:pt x="203" y="0"/>
                  <a:pt x="160" y="0"/>
                </a:cubicBezTo>
                <a:cubicBezTo>
                  <a:pt x="117" y="0"/>
                  <a:pt x="77" y="16"/>
                  <a:pt x="47" y="47"/>
                </a:cubicBezTo>
                <a:cubicBezTo>
                  <a:pt x="16" y="77"/>
                  <a:pt x="0" y="117"/>
                  <a:pt x="0" y="160"/>
                </a:cubicBezTo>
                <a:cubicBezTo>
                  <a:pt x="0" y="203"/>
                  <a:pt x="16" y="243"/>
                  <a:pt x="47" y="273"/>
                </a:cubicBezTo>
                <a:cubicBezTo>
                  <a:pt x="77" y="303"/>
                  <a:pt x="117" y="320"/>
                  <a:pt x="160" y="320"/>
                </a:cubicBezTo>
                <a:cubicBezTo>
                  <a:pt x="203" y="320"/>
                  <a:pt x="243" y="303"/>
                  <a:pt x="273" y="273"/>
                </a:cubicBezTo>
                <a:cubicBezTo>
                  <a:pt x="303" y="243"/>
                  <a:pt x="320" y="203"/>
                  <a:pt x="320" y="160"/>
                </a:cubicBezTo>
                <a:cubicBezTo>
                  <a:pt x="320" y="117"/>
                  <a:pt x="303" y="77"/>
                  <a:pt x="273" y="47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21"/>
          <p:cNvSpPr>
            <a:spLocks/>
          </p:cNvSpPr>
          <p:nvPr/>
        </p:nvSpPr>
        <p:spPr bwMode="auto">
          <a:xfrm>
            <a:off x="3230301" y="2811246"/>
            <a:ext cx="137160" cy="137160"/>
          </a:xfrm>
          <a:custGeom>
            <a:avLst/>
            <a:gdLst>
              <a:gd name="T0" fmla="*/ 273 w 320"/>
              <a:gd name="T1" fmla="*/ 47 h 320"/>
              <a:gd name="T2" fmla="*/ 160 w 320"/>
              <a:gd name="T3" fmla="*/ 0 h 320"/>
              <a:gd name="T4" fmla="*/ 47 w 320"/>
              <a:gd name="T5" fmla="*/ 47 h 320"/>
              <a:gd name="T6" fmla="*/ 0 w 320"/>
              <a:gd name="T7" fmla="*/ 160 h 320"/>
              <a:gd name="T8" fmla="*/ 47 w 320"/>
              <a:gd name="T9" fmla="*/ 273 h 320"/>
              <a:gd name="T10" fmla="*/ 160 w 320"/>
              <a:gd name="T11" fmla="*/ 320 h 320"/>
              <a:gd name="T12" fmla="*/ 273 w 320"/>
              <a:gd name="T13" fmla="*/ 273 h 320"/>
              <a:gd name="T14" fmla="*/ 320 w 320"/>
              <a:gd name="T15" fmla="*/ 160 h 320"/>
              <a:gd name="T16" fmla="*/ 273 w 320"/>
              <a:gd name="T17" fmla="*/ 47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320">
                <a:moveTo>
                  <a:pt x="273" y="47"/>
                </a:moveTo>
                <a:cubicBezTo>
                  <a:pt x="243" y="16"/>
                  <a:pt x="203" y="0"/>
                  <a:pt x="160" y="0"/>
                </a:cubicBezTo>
                <a:cubicBezTo>
                  <a:pt x="117" y="0"/>
                  <a:pt x="77" y="16"/>
                  <a:pt x="47" y="47"/>
                </a:cubicBezTo>
                <a:cubicBezTo>
                  <a:pt x="16" y="77"/>
                  <a:pt x="0" y="117"/>
                  <a:pt x="0" y="160"/>
                </a:cubicBezTo>
                <a:cubicBezTo>
                  <a:pt x="0" y="203"/>
                  <a:pt x="16" y="243"/>
                  <a:pt x="47" y="273"/>
                </a:cubicBezTo>
                <a:cubicBezTo>
                  <a:pt x="77" y="303"/>
                  <a:pt x="117" y="320"/>
                  <a:pt x="160" y="320"/>
                </a:cubicBezTo>
                <a:cubicBezTo>
                  <a:pt x="203" y="320"/>
                  <a:pt x="243" y="303"/>
                  <a:pt x="273" y="273"/>
                </a:cubicBezTo>
                <a:cubicBezTo>
                  <a:pt x="303" y="243"/>
                  <a:pt x="320" y="203"/>
                  <a:pt x="320" y="160"/>
                </a:cubicBezTo>
                <a:cubicBezTo>
                  <a:pt x="320" y="117"/>
                  <a:pt x="303" y="77"/>
                  <a:pt x="273" y="47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21"/>
          <p:cNvSpPr>
            <a:spLocks/>
          </p:cNvSpPr>
          <p:nvPr/>
        </p:nvSpPr>
        <p:spPr bwMode="auto">
          <a:xfrm>
            <a:off x="5125049" y="3590010"/>
            <a:ext cx="137160" cy="137160"/>
          </a:xfrm>
          <a:custGeom>
            <a:avLst/>
            <a:gdLst>
              <a:gd name="T0" fmla="*/ 273 w 320"/>
              <a:gd name="T1" fmla="*/ 47 h 320"/>
              <a:gd name="T2" fmla="*/ 160 w 320"/>
              <a:gd name="T3" fmla="*/ 0 h 320"/>
              <a:gd name="T4" fmla="*/ 47 w 320"/>
              <a:gd name="T5" fmla="*/ 47 h 320"/>
              <a:gd name="T6" fmla="*/ 0 w 320"/>
              <a:gd name="T7" fmla="*/ 160 h 320"/>
              <a:gd name="T8" fmla="*/ 47 w 320"/>
              <a:gd name="T9" fmla="*/ 273 h 320"/>
              <a:gd name="T10" fmla="*/ 160 w 320"/>
              <a:gd name="T11" fmla="*/ 320 h 320"/>
              <a:gd name="T12" fmla="*/ 273 w 320"/>
              <a:gd name="T13" fmla="*/ 273 h 320"/>
              <a:gd name="T14" fmla="*/ 320 w 320"/>
              <a:gd name="T15" fmla="*/ 160 h 320"/>
              <a:gd name="T16" fmla="*/ 273 w 320"/>
              <a:gd name="T17" fmla="*/ 47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320">
                <a:moveTo>
                  <a:pt x="273" y="47"/>
                </a:moveTo>
                <a:cubicBezTo>
                  <a:pt x="243" y="16"/>
                  <a:pt x="203" y="0"/>
                  <a:pt x="160" y="0"/>
                </a:cubicBezTo>
                <a:cubicBezTo>
                  <a:pt x="117" y="0"/>
                  <a:pt x="77" y="16"/>
                  <a:pt x="47" y="47"/>
                </a:cubicBezTo>
                <a:cubicBezTo>
                  <a:pt x="16" y="77"/>
                  <a:pt x="0" y="117"/>
                  <a:pt x="0" y="160"/>
                </a:cubicBezTo>
                <a:cubicBezTo>
                  <a:pt x="0" y="203"/>
                  <a:pt x="16" y="243"/>
                  <a:pt x="47" y="273"/>
                </a:cubicBezTo>
                <a:cubicBezTo>
                  <a:pt x="77" y="303"/>
                  <a:pt x="117" y="320"/>
                  <a:pt x="160" y="320"/>
                </a:cubicBezTo>
                <a:cubicBezTo>
                  <a:pt x="203" y="320"/>
                  <a:pt x="243" y="303"/>
                  <a:pt x="273" y="273"/>
                </a:cubicBezTo>
                <a:cubicBezTo>
                  <a:pt x="303" y="243"/>
                  <a:pt x="320" y="203"/>
                  <a:pt x="320" y="160"/>
                </a:cubicBezTo>
                <a:cubicBezTo>
                  <a:pt x="320" y="117"/>
                  <a:pt x="303" y="77"/>
                  <a:pt x="273" y="47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21"/>
          <p:cNvSpPr>
            <a:spLocks/>
          </p:cNvSpPr>
          <p:nvPr/>
        </p:nvSpPr>
        <p:spPr bwMode="auto">
          <a:xfrm>
            <a:off x="3541197" y="3590010"/>
            <a:ext cx="137160" cy="137160"/>
          </a:xfrm>
          <a:custGeom>
            <a:avLst/>
            <a:gdLst>
              <a:gd name="T0" fmla="*/ 273 w 320"/>
              <a:gd name="T1" fmla="*/ 47 h 320"/>
              <a:gd name="T2" fmla="*/ 160 w 320"/>
              <a:gd name="T3" fmla="*/ 0 h 320"/>
              <a:gd name="T4" fmla="*/ 47 w 320"/>
              <a:gd name="T5" fmla="*/ 47 h 320"/>
              <a:gd name="T6" fmla="*/ 0 w 320"/>
              <a:gd name="T7" fmla="*/ 160 h 320"/>
              <a:gd name="T8" fmla="*/ 47 w 320"/>
              <a:gd name="T9" fmla="*/ 273 h 320"/>
              <a:gd name="T10" fmla="*/ 160 w 320"/>
              <a:gd name="T11" fmla="*/ 320 h 320"/>
              <a:gd name="T12" fmla="*/ 273 w 320"/>
              <a:gd name="T13" fmla="*/ 273 h 320"/>
              <a:gd name="T14" fmla="*/ 320 w 320"/>
              <a:gd name="T15" fmla="*/ 160 h 320"/>
              <a:gd name="T16" fmla="*/ 273 w 320"/>
              <a:gd name="T17" fmla="*/ 47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320">
                <a:moveTo>
                  <a:pt x="273" y="47"/>
                </a:moveTo>
                <a:cubicBezTo>
                  <a:pt x="243" y="16"/>
                  <a:pt x="203" y="0"/>
                  <a:pt x="160" y="0"/>
                </a:cubicBezTo>
                <a:cubicBezTo>
                  <a:pt x="117" y="0"/>
                  <a:pt x="77" y="16"/>
                  <a:pt x="47" y="47"/>
                </a:cubicBezTo>
                <a:cubicBezTo>
                  <a:pt x="16" y="77"/>
                  <a:pt x="0" y="117"/>
                  <a:pt x="0" y="160"/>
                </a:cubicBezTo>
                <a:cubicBezTo>
                  <a:pt x="0" y="203"/>
                  <a:pt x="16" y="243"/>
                  <a:pt x="47" y="273"/>
                </a:cubicBezTo>
                <a:cubicBezTo>
                  <a:pt x="77" y="303"/>
                  <a:pt x="117" y="320"/>
                  <a:pt x="160" y="320"/>
                </a:cubicBezTo>
                <a:cubicBezTo>
                  <a:pt x="203" y="320"/>
                  <a:pt x="243" y="303"/>
                  <a:pt x="273" y="273"/>
                </a:cubicBezTo>
                <a:cubicBezTo>
                  <a:pt x="303" y="243"/>
                  <a:pt x="320" y="203"/>
                  <a:pt x="320" y="160"/>
                </a:cubicBezTo>
                <a:cubicBezTo>
                  <a:pt x="320" y="117"/>
                  <a:pt x="303" y="77"/>
                  <a:pt x="273" y="47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TextBox 63"/>
          <p:cNvSpPr txBox="1"/>
          <p:nvPr/>
        </p:nvSpPr>
        <p:spPr>
          <a:xfrm>
            <a:off x="-12770" y="1171744"/>
            <a:ext cx="2779775" cy="63094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de-DE" sz="2400" b="1" spc="-100" dirty="0" smtClean="0">
                <a:solidFill>
                  <a:srgbClr val="C00000"/>
                </a:solidFill>
                <a:latin typeface="A_Nefel_Sereke_Qelew" panose="02010000000000000000" pitchFamily="2" charset="-78"/>
                <a:cs typeface="A_Nefel_Sereke_Qelew" panose="02010000000000000000" pitchFamily="2" charset="-78"/>
              </a:rPr>
              <a:t>Kernprinzip der Lehre</a:t>
            </a:r>
            <a:br>
              <a:rPr lang="de-DE" sz="2400" b="1" spc="-100" dirty="0" smtClean="0">
                <a:solidFill>
                  <a:srgbClr val="C00000"/>
                </a:solidFill>
                <a:latin typeface="A_Nefel_Sereke_Qelew" panose="02010000000000000000" pitchFamily="2" charset="-78"/>
                <a:cs typeface="A_Nefel_Sereke_Qelew" panose="02010000000000000000" pitchFamily="2" charset="-78"/>
              </a:rPr>
            </a:br>
            <a:r>
              <a:rPr lang="de-DE" sz="2400" b="1" spc="-100" dirty="0" smtClean="0">
                <a:solidFill>
                  <a:srgbClr val="C00000"/>
                </a:solidFill>
                <a:latin typeface="A_Nefel_Sereke_Qelew" panose="02010000000000000000" pitchFamily="2" charset="-78"/>
                <a:cs typeface="A_Nefel_Sereke_Qelew" panose="02010000000000000000" pitchFamily="2" charset="-78"/>
              </a:rPr>
              <a:t/>
            </a:r>
            <a:br>
              <a:rPr lang="de-DE" sz="2400" b="1" spc="-100" dirty="0" smtClean="0">
                <a:solidFill>
                  <a:srgbClr val="C00000"/>
                </a:solidFill>
                <a:latin typeface="A_Nefel_Sereke_Qelew" panose="02010000000000000000" pitchFamily="2" charset="-78"/>
                <a:cs typeface="A_Nefel_Sereke_Qelew" panose="02010000000000000000" pitchFamily="2" charset="-78"/>
              </a:rPr>
            </a:br>
            <a:r>
              <a:rPr lang="de-DE" sz="2400" b="1" spc="-100" dirty="0" smtClean="0">
                <a:solidFill>
                  <a:srgbClr val="C00000"/>
                </a:solidFill>
                <a:latin typeface="A_Nefel_Sereke_Qelew" panose="02010000000000000000" pitchFamily="2" charset="-78"/>
                <a:cs typeface="A_Nefel_Sereke_Qelew" panose="02010000000000000000" pitchFamily="2" charset="-78"/>
              </a:rPr>
              <a:t> </a:t>
            </a:r>
            <a:r>
              <a:rPr lang="de-DE" sz="2400" b="1" spc="-100" dirty="0" err="1" smtClean="0">
                <a:solidFill>
                  <a:srgbClr val="C00000"/>
                </a:solidFill>
                <a:latin typeface="A_Nefel_Sereke_Qelew" panose="02010000000000000000" pitchFamily="2" charset="-78"/>
                <a:cs typeface="A_Nefel_Sereke_Qelew" panose="02010000000000000000" pitchFamily="2" charset="-78"/>
              </a:rPr>
              <a:t>Tawisî</a:t>
            </a:r>
            <a:r>
              <a:rPr lang="de-DE" sz="2400" b="1" spc="-100" dirty="0" smtClean="0">
                <a:solidFill>
                  <a:srgbClr val="C00000"/>
                </a:solidFill>
                <a:latin typeface="A_Nefel_Sereke_Qelew" panose="02010000000000000000" pitchFamily="2" charset="-78"/>
                <a:cs typeface="A_Nefel_Sereke_Qelew" panose="02010000000000000000" pitchFamily="2" charset="-78"/>
              </a:rPr>
              <a:t> Melek</a:t>
            </a:r>
            <a:endParaRPr lang="de-DE" sz="1400" b="1" spc="-20" dirty="0" smtClean="0">
              <a:solidFill>
                <a:srgbClr val="C00000"/>
              </a:solidFill>
              <a:latin typeface="A_Nefel_Sereke_Qelew" panose="02010000000000000000" pitchFamily="2" charset="-78"/>
              <a:cs typeface="A_Nefel_Sereke_Qelew" panose="02010000000000000000" pitchFamily="2" charset="-78"/>
            </a:endParaRPr>
          </a:p>
        </p:txBody>
      </p:sp>
      <p:sp>
        <p:nvSpPr>
          <p:cNvPr id="20" name="TextBox 77"/>
          <p:cNvSpPr txBox="1"/>
          <p:nvPr/>
        </p:nvSpPr>
        <p:spPr>
          <a:xfrm>
            <a:off x="-12770" y="2606838"/>
            <a:ext cx="2779775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de-DE" sz="2400" spc="-100" dirty="0" smtClean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Einheit von Gut &amp; Böse</a:t>
            </a:r>
          </a:p>
          <a:p>
            <a:pPr lvl="0" algn="ctr">
              <a:lnSpc>
                <a:spcPts val="1400"/>
              </a:lnSpc>
            </a:pPr>
            <a:r>
              <a:rPr lang="de-DE" sz="1400" spc="-20" dirty="0" smtClean="0">
                <a:solidFill>
                  <a:srgbClr val="000000"/>
                </a:solidFill>
                <a:latin typeface="A_Nefel_Sereke_Qelew" panose="02010000000000000000" pitchFamily="2" charset="-78"/>
                <a:cs typeface="A_Nefel_Sereke_Qelew" panose="02010000000000000000" pitchFamily="2" charset="-78"/>
              </a:rPr>
              <a:t>Kein Abstraktion</a:t>
            </a:r>
            <a:endParaRPr lang="de-DE" sz="2400" spc="-100" dirty="0">
              <a:solidFill>
                <a:srgbClr val="000000"/>
              </a:solidFill>
              <a:latin typeface="A_Nefel_Sereke_Qelew" panose="02010000000000000000" pitchFamily="2" charset="-78"/>
              <a:cs typeface="A_Nefel_Sereke_Qelew" panose="02010000000000000000" pitchFamily="2" charset="-78"/>
            </a:endParaRPr>
          </a:p>
        </p:txBody>
      </p:sp>
      <p:sp>
        <p:nvSpPr>
          <p:cNvPr id="21" name="TextBox 78"/>
          <p:cNvSpPr txBox="1"/>
          <p:nvPr/>
        </p:nvSpPr>
        <p:spPr>
          <a:xfrm>
            <a:off x="-12770" y="3967028"/>
            <a:ext cx="2731007" cy="86177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ctr">
              <a:lnSpc>
                <a:spcPts val="2300"/>
              </a:lnSpc>
            </a:pPr>
            <a:r>
              <a:rPr lang="de-DE" sz="2400" spc="-100" dirty="0" smtClean="0">
                <a:solidFill>
                  <a:srgbClr val="000000"/>
                </a:solidFill>
                <a:latin typeface="A_Nefel_Sereke_Qelew" panose="02010000000000000000" pitchFamily="2" charset="-78"/>
                <a:cs typeface="A_Nefel_Sereke_Qelew" panose="02010000000000000000" pitchFamily="2" charset="-78"/>
              </a:rPr>
              <a:t>Wenige religiöse </a:t>
            </a:r>
            <a:r>
              <a:rPr lang="de-DE" sz="2400" spc="-100" dirty="0" err="1" smtClean="0">
                <a:solidFill>
                  <a:srgbClr val="000000"/>
                </a:solidFill>
                <a:latin typeface="A_Nefel_Sereke_Qelew" panose="02010000000000000000" pitchFamily="2" charset="-78"/>
                <a:cs typeface="A_Nefel_Sereke_Qelew" panose="02010000000000000000" pitchFamily="2" charset="-78"/>
              </a:rPr>
              <a:t>Ge</a:t>
            </a:r>
            <a:r>
              <a:rPr lang="de-DE" sz="2400" spc="-100" dirty="0" smtClean="0">
                <a:solidFill>
                  <a:srgbClr val="000000"/>
                </a:solidFill>
                <a:latin typeface="A_Nefel_Sereke_Qelew" panose="02010000000000000000" pitchFamily="2" charset="-78"/>
                <a:cs typeface="A_Nefel_Sereke_Qelew" panose="02010000000000000000" pitchFamily="2" charset="-78"/>
              </a:rPr>
              <a:t>-</a:t>
            </a:r>
            <a:br>
              <a:rPr lang="de-DE" sz="2400" spc="-100" dirty="0" smtClean="0">
                <a:solidFill>
                  <a:srgbClr val="000000"/>
                </a:solidFill>
                <a:latin typeface="A_Nefel_Sereke_Qelew" panose="02010000000000000000" pitchFamily="2" charset="-78"/>
                <a:cs typeface="A_Nefel_Sereke_Qelew" panose="02010000000000000000" pitchFamily="2" charset="-78"/>
              </a:rPr>
            </a:br>
            <a:r>
              <a:rPr lang="de-DE" sz="2400" spc="-100" dirty="0" smtClean="0">
                <a:solidFill>
                  <a:srgbClr val="000000"/>
                </a:solidFill>
                <a:latin typeface="A_Nefel_Sereke_Qelew" panose="02010000000000000000" pitchFamily="2" charset="-78"/>
                <a:cs typeface="A_Nefel_Sereke_Qelew" panose="02010000000000000000" pitchFamily="2" charset="-78"/>
              </a:rPr>
              <a:t>und Verbote</a:t>
            </a:r>
          </a:p>
          <a:p>
            <a:pPr lvl="0" algn="ctr">
              <a:lnSpc>
                <a:spcPts val="1400"/>
              </a:lnSpc>
            </a:pPr>
            <a:r>
              <a:rPr lang="de-DE" sz="1400" spc="-20" dirty="0" smtClean="0">
                <a:solidFill>
                  <a:srgbClr val="000000"/>
                </a:solidFill>
                <a:latin typeface="A_Nefel_Sereke_Qelew" panose="02010000000000000000" pitchFamily="2" charset="-78"/>
                <a:cs typeface="A_Nefel_Sereke_Qelew" panose="02010000000000000000" pitchFamily="2" charset="-78"/>
              </a:rPr>
              <a:t>Kein Regelwerk | philosophische Texte</a:t>
            </a:r>
            <a:endParaRPr lang="de-DE" sz="2400" spc="-100" dirty="0">
              <a:solidFill>
                <a:srgbClr val="000000"/>
              </a:solidFill>
              <a:latin typeface="A_Nefel_Sereke_Qelew" panose="02010000000000000000" pitchFamily="2" charset="-78"/>
              <a:cs typeface="A_Nefel_Sereke_Qelew" panose="02010000000000000000" pitchFamily="2" charset="-78"/>
            </a:endParaRPr>
          </a:p>
        </p:txBody>
      </p:sp>
      <p:sp>
        <p:nvSpPr>
          <p:cNvPr id="22" name="TextBox 79"/>
          <p:cNvSpPr txBox="1"/>
          <p:nvPr/>
        </p:nvSpPr>
        <p:spPr>
          <a:xfrm>
            <a:off x="6064941" y="1084680"/>
            <a:ext cx="2731007" cy="63094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2400" spc="-100" dirty="0" err="1" smtClean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Liebe</a:t>
            </a:r>
            <a:r>
              <a:rPr lang="en-US" sz="2400" spc="-100" dirty="0" smtClean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 </a:t>
            </a:r>
            <a:r>
              <a:rPr lang="en-US" sz="2400" spc="-100" dirty="0" err="1" smtClean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als</a:t>
            </a:r>
            <a:r>
              <a:rPr lang="en-US" sz="2400" spc="-100" dirty="0" smtClean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 Fundament</a:t>
            </a:r>
            <a:endParaRPr lang="en-US" sz="2400" spc="-100" dirty="0">
              <a:latin typeface="A_Nefel_Sereke_Qelew" panose="02010000000000000000" pitchFamily="2" charset="-78"/>
              <a:cs typeface="A_Nefel_Sereke_Qelew" panose="02010000000000000000" pitchFamily="2" charset="-78"/>
            </a:endParaRPr>
          </a:p>
          <a:p>
            <a:pPr algn="r">
              <a:lnSpc>
                <a:spcPts val="1400"/>
              </a:lnSpc>
            </a:pPr>
            <a:r>
              <a:rPr lang="de-DE" sz="1400" spc="-20" dirty="0" smtClean="0"/>
              <a:t>Fundament der Erde und der menschlichen Existenz</a:t>
            </a:r>
            <a:endParaRPr lang="de-DE" sz="1400" spc="-20" dirty="0"/>
          </a:p>
        </p:txBody>
      </p:sp>
      <p:sp>
        <p:nvSpPr>
          <p:cNvPr id="23" name="TextBox 80"/>
          <p:cNvSpPr txBox="1"/>
          <p:nvPr/>
        </p:nvSpPr>
        <p:spPr>
          <a:xfrm>
            <a:off x="6083229" y="2555541"/>
            <a:ext cx="2731007" cy="81047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de-DE" sz="2400" spc="-100" dirty="0" smtClean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Keine Unterteilung</a:t>
            </a:r>
            <a:endParaRPr lang="de-DE" sz="1400" spc="-20" dirty="0"/>
          </a:p>
          <a:p>
            <a:pPr algn="ctr">
              <a:lnSpc>
                <a:spcPts val="1400"/>
              </a:lnSpc>
            </a:pPr>
            <a:r>
              <a:rPr lang="de-DE" sz="1400" spc="-20" dirty="0" smtClean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Der Menschen nach Gläubigen oder Ungläubigen aufgrund der Religionszugehörigkeit </a:t>
            </a:r>
            <a:endParaRPr lang="de-DE" sz="2400" spc="-100" dirty="0" smtClean="0">
              <a:latin typeface="A_Nefel_Sereke_Qelew" panose="02010000000000000000" pitchFamily="2" charset="-78"/>
              <a:cs typeface="A_Nefel_Sereke_Qelew" panose="02010000000000000000" pitchFamily="2" charset="-78"/>
            </a:endParaRPr>
          </a:p>
        </p:txBody>
      </p:sp>
      <p:sp>
        <p:nvSpPr>
          <p:cNvPr id="24" name="TextBox 81"/>
          <p:cNvSpPr txBox="1"/>
          <p:nvPr/>
        </p:nvSpPr>
        <p:spPr>
          <a:xfrm>
            <a:off x="6083229" y="4082444"/>
            <a:ext cx="2731007" cy="63094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2400" spc="-100" dirty="0" err="1" smtClean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Vielfalt</a:t>
            </a:r>
            <a:r>
              <a:rPr lang="en-US" sz="2400" spc="-100" dirty="0" smtClean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 </a:t>
            </a:r>
          </a:p>
          <a:p>
            <a:pPr algn="ctr">
              <a:lnSpc>
                <a:spcPts val="1400"/>
              </a:lnSpc>
            </a:pPr>
            <a:r>
              <a:rPr lang="de-DE" sz="1600" spc="-100" dirty="0" smtClean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Toleranz der Vielfalt als Respekt </a:t>
            </a:r>
            <a:r>
              <a:rPr lang="de-DE" sz="1600" spc="-100" dirty="0" err="1" smtClean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ggü</a:t>
            </a:r>
            <a:r>
              <a:rPr lang="de-DE" sz="1600" spc="-100" dirty="0" smtClean="0">
                <a:latin typeface="A_Nefel_Sereke_Qelew" panose="02010000000000000000" pitchFamily="2" charset="-78"/>
                <a:cs typeface="A_Nefel_Sereke_Qelew" panose="02010000000000000000" pitchFamily="2" charset="-78"/>
              </a:rPr>
              <a:t>. Der Schöpfung Gottes</a:t>
            </a:r>
            <a:endParaRPr lang="de-DE" sz="2400" spc="-100" dirty="0" smtClean="0">
              <a:latin typeface="A_Nefel_Sereke_Qelew" panose="02010000000000000000" pitchFamily="2" charset="-78"/>
              <a:cs typeface="A_Nefel_Sereke_Qelew" panose="02010000000000000000" pitchFamily="2" charset="-78"/>
            </a:endParaRPr>
          </a:p>
        </p:txBody>
      </p:sp>
      <p:sp>
        <p:nvSpPr>
          <p:cNvPr id="25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12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Êzîdîsche</a:t>
            </a:r>
            <a:r>
              <a:rPr lang="de-DE" dirty="0" smtClean="0"/>
              <a:t> Ethik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059582"/>
            <a:ext cx="8524875" cy="3759200"/>
          </a:xfrm>
        </p:spPr>
        <p:txBody>
          <a:bodyPr/>
          <a:lstStyle/>
          <a:p>
            <a:pPr lvl="0"/>
            <a:r>
              <a:rPr lang="de-DE" sz="2000" spc="-20" dirty="0" smtClean="0">
                <a:solidFill>
                  <a:srgbClr val="000000"/>
                </a:solidFill>
              </a:rPr>
              <a:t>Kein Überlegenheitsanspruch</a:t>
            </a:r>
          </a:p>
          <a:p>
            <a:pPr marL="0" lvl="0" indent="0" algn="ctr">
              <a:buNone/>
            </a:pPr>
            <a:r>
              <a:rPr lang="de-DE" sz="1800" b="1" spc="-20" dirty="0" smtClean="0">
                <a:solidFill>
                  <a:srgbClr val="000000"/>
                </a:solidFill>
              </a:rPr>
              <a:t>“</a:t>
            </a:r>
            <a:r>
              <a:rPr lang="de-DE" sz="1800" b="1" dirty="0">
                <a:solidFill>
                  <a:srgbClr val="000000"/>
                </a:solidFill>
              </a:rPr>
              <a:t>Ein </a:t>
            </a:r>
            <a:r>
              <a:rPr lang="de-DE" sz="1800" b="1" dirty="0" err="1">
                <a:solidFill>
                  <a:srgbClr val="000000"/>
                </a:solidFill>
              </a:rPr>
              <a:t>Êzîdî</a:t>
            </a:r>
            <a:r>
              <a:rPr lang="de-DE" sz="1800" b="1" dirty="0">
                <a:solidFill>
                  <a:srgbClr val="000000"/>
                </a:solidFill>
              </a:rPr>
              <a:t> kann ein guter Mensch sein, aber um ein guter Mensch zu sein, muss man nicht </a:t>
            </a:r>
            <a:r>
              <a:rPr lang="de-DE" sz="1800" b="1" dirty="0" err="1">
                <a:solidFill>
                  <a:srgbClr val="000000"/>
                </a:solidFill>
              </a:rPr>
              <a:t>Êzîdî</a:t>
            </a:r>
            <a:r>
              <a:rPr lang="de-DE" sz="1800" b="1" dirty="0">
                <a:solidFill>
                  <a:srgbClr val="000000"/>
                </a:solidFill>
              </a:rPr>
              <a:t> sein</a:t>
            </a:r>
            <a:r>
              <a:rPr lang="de-DE" sz="1800" b="1" dirty="0" smtClean="0">
                <a:solidFill>
                  <a:srgbClr val="000000"/>
                </a:solidFill>
              </a:rPr>
              <a:t>.“</a:t>
            </a:r>
          </a:p>
          <a:p>
            <a:pPr marL="0" lvl="0" indent="0" algn="ctr">
              <a:buNone/>
            </a:pPr>
            <a:endParaRPr lang="de-DE" sz="1800" b="1" spc="-20" dirty="0">
              <a:solidFill>
                <a:srgbClr val="000000"/>
              </a:solidFill>
            </a:endParaRPr>
          </a:p>
          <a:p>
            <a:r>
              <a:rPr lang="de-DE" sz="2000" dirty="0" err="1" smtClean="0"/>
              <a:t>Êzîdîsche</a:t>
            </a:r>
            <a:r>
              <a:rPr lang="de-DE" sz="2000" dirty="0" smtClean="0"/>
              <a:t> Religionszugehörigkeit keine Privilegierung</a:t>
            </a:r>
            <a:endParaRPr lang="de-DE" sz="2000" dirty="0"/>
          </a:p>
          <a:p>
            <a:endParaRPr lang="de-DE" sz="1800" dirty="0" smtClean="0"/>
          </a:p>
          <a:p>
            <a:r>
              <a:rPr lang="de-DE" sz="2000" dirty="0" smtClean="0"/>
              <a:t>Kein Alleingültigkeitsanspruch</a:t>
            </a:r>
          </a:p>
          <a:p>
            <a:pPr marL="182562" lvl="1" indent="0" algn="ctr">
              <a:buNone/>
            </a:pPr>
            <a:r>
              <a:rPr lang="en-US" sz="1800" b="1" spc="-100" dirty="0" smtClean="0">
                <a:cs typeface="A_Nefel_Sereke_Qelew" panose="02010000000000000000" pitchFamily="2" charset="-78"/>
              </a:rPr>
              <a:t>“</a:t>
            </a:r>
            <a:r>
              <a:rPr lang="en-US" sz="1800" b="1" spc="-100" dirty="0" err="1" smtClean="0">
                <a:cs typeface="A_Nefel_Sereke_Qelew" panose="02010000000000000000" pitchFamily="2" charset="-78"/>
              </a:rPr>
              <a:t>Jede</a:t>
            </a:r>
            <a:r>
              <a:rPr lang="en-US" sz="1800" b="1" spc="-100" dirty="0" smtClean="0">
                <a:cs typeface="A_Nefel_Sereke_Qelew" panose="02010000000000000000" pitchFamily="2" charset="-78"/>
              </a:rPr>
              <a:t> </a:t>
            </a:r>
            <a:r>
              <a:rPr lang="en-US" sz="1800" b="1" spc="-100" dirty="0">
                <a:cs typeface="A_Nefel_Sereke_Qelew" panose="02010000000000000000" pitchFamily="2" charset="-78"/>
              </a:rPr>
              <a:t>Religion </a:t>
            </a:r>
            <a:r>
              <a:rPr lang="en-US" sz="1800" b="1" spc="-100" dirty="0" err="1">
                <a:cs typeface="A_Nefel_Sereke_Qelew" panose="02010000000000000000" pitchFamily="2" charset="-78"/>
              </a:rPr>
              <a:t>ist</a:t>
            </a:r>
            <a:r>
              <a:rPr lang="en-US" sz="1800" b="1" spc="-100" dirty="0">
                <a:cs typeface="A_Nefel_Sereke_Qelew" panose="02010000000000000000" pitchFamily="2" charset="-78"/>
              </a:rPr>
              <a:t> </a:t>
            </a:r>
            <a:r>
              <a:rPr lang="en-US" sz="1800" b="1" spc="-100" dirty="0" err="1">
                <a:cs typeface="A_Nefel_Sereke_Qelew" panose="02010000000000000000" pitchFamily="2" charset="-78"/>
              </a:rPr>
              <a:t>ein</a:t>
            </a:r>
            <a:r>
              <a:rPr lang="en-US" sz="1800" b="1" spc="-100" dirty="0">
                <a:cs typeface="A_Nefel_Sereke_Qelew" panose="02010000000000000000" pitchFamily="2" charset="-78"/>
              </a:rPr>
              <a:t> </a:t>
            </a:r>
            <a:r>
              <a:rPr lang="en-US" sz="1800" b="1" spc="-100" dirty="0" err="1">
                <a:cs typeface="A_Nefel_Sereke_Qelew" panose="02010000000000000000" pitchFamily="2" charset="-78"/>
              </a:rPr>
              <a:t>Teil</a:t>
            </a:r>
            <a:r>
              <a:rPr lang="en-US" sz="1800" b="1" spc="-100" dirty="0">
                <a:cs typeface="A_Nefel_Sereke_Qelew" panose="02010000000000000000" pitchFamily="2" charset="-78"/>
              </a:rPr>
              <a:t> der </a:t>
            </a:r>
            <a:r>
              <a:rPr lang="en-US" sz="1800" b="1" spc="-100" dirty="0" err="1">
                <a:cs typeface="A_Nefel_Sereke_Qelew" panose="02010000000000000000" pitchFamily="2" charset="-78"/>
              </a:rPr>
              <a:t>Wahrheit</a:t>
            </a:r>
            <a:r>
              <a:rPr lang="en-US" sz="1800" b="1" spc="-100" dirty="0" smtClean="0">
                <a:cs typeface="A_Nefel_Sereke_Qelew" panose="02010000000000000000" pitchFamily="2" charset="-78"/>
              </a:rPr>
              <a:t>”</a:t>
            </a:r>
            <a:endParaRPr lang="en-US" sz="1800" b="1" spc="-100" dirty="0">
              <a:cs typeface="A_Nefel_Sereke_Qelew" panose="02010000000000000000" pitchFamily="2" charset="-78"/>
            </a:endParaRPr>
          </a:p>
          <a:p>
            <a:r>
              <a:rPr lang="de-DE" sz="2000" dirty="0" smtClean="0"/>
              <a:t>Toleranzgebot </a:t>
            </a:r>
          </a:p>
          <a:p>
            <a:pPr marL="0" indent="0" algn="ctr">
              <a:buNone/>
            </a:pPr>
            <a:r>
              <a:rPr lang="de-DE" sz="1800" b="1" dirty="0" smtClean="0"/>
              <a:t>„Gott, schütze zuerst die 72 Völker und dann uns“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sp>
        <p:nvSpPr>
          <p:cNvPr id="6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7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Beispiel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89530" y="1116806"/>
            <a:ext cx="6646965" cy="3615184"/>
          </a:xfrm>
        </p:spPr>
        <p:txBody>
          <a:bodyPr/>
          <a:lstStyle/>
          <a:p>
            <a:pPr marL="0" indent="0" algn="ctr">
              <a:buNone/>
            </a:pPr>
            <a:r>
              <a:rPr lang="de-DE" sz="2400" i="1" dirty="0" err="1">
                <a:latin typeface="Trajan Pro" panose="02020502050506020301" pitchFamily="18" charset="0"/>
                <a:cs typeface="A_Nefel_Sereke_Qelew" panose="02010000000000000000" pitchFamily="2" charset="-78"/>
              </a:rPr>
              <a:t>Heke</a:t>
            </a:r>
            <a:r>
              <a:rPr lang="de-DE" sz="2400" i="1" dirty="0">
                <a:latin typeface="Trajan Pro" panose="02020502050506020301" pitchFamily="18" charset="0"/>
                <a:cs typeface="A_Nefel_Sereke_Qelew" panose="02010000000000000000" pitchFamily="2" charset="-78"/>
              </a:rPr>
              <a:t> </a:t>
            </a:r>
            <a:r>
              <a:rPr lang="de-DE" sz="2400" i="1" dirty="0" err="1">
                <a:latin typeface="Trajan Pro" panose="02020502050506020301" pitchFamily="18" charset="0"/>
                <a:cs typeface="A_Nefel_Sereke_Qelew" panose="02010000000000000000" pitchFamily="2" charset="-78"/>
              </a:rPr>
              <a:t>tû</a:t>
            </a:r>
            <a:r>
              <a:rPr lang="de-DE" sz="2400" i="1" dirty="0">
                <a:latin typeface="Trajan Pro" panose="02020502050506020301" pitchFamily="18" charset="0"/>
                <a:cs typeface="A_Nefel_Sereke_Qelew" panose="02010000000000000000" pitchFamily="2" charset="-78"/>
              </a:rPr>
              <a:t> </a:t>
            </a:r>
            <a:r>
              <a:rPr lang="de-DE" sz="2400" i="1" dirty="0" err="1">
                <a:latin typeface="Trajan Pro" panose="02020502050506020301" pitchFamily="18" charset="0"/>
                <a:cs typeface="A_Nefel_Sereke_Qelew" panose="02010000000000000000" pitchFamily="2" charset="-78"/>
              </a:rPr>
              <a:t>kesekî</a:t>
            </a:r>
            <a:r>
              <a:rPr lang="de-DE" sz="2400" i="1" dirty="0">
                <a:latin typeface="Trajan Pro" panose="02020502050506020301" pitchFamily="18" charset="0"/>
                <a:cs typeface="A_Nefel_Sereke_Qelew" panose="02010000000000000000" pitchFamily="2" charset="-78"/>
              </a:rPr>
              <a:t> bi </a:t>
            </a:r>
            <a:r>
              <a:rPr lang="de-DE" sz="2400" i="1" dirty="0" err="1">
                <a:latin typeface="Trajan Pro" panose="02020502050506020301" pitchFamily="18" charset="0"/>
                <a:cs typeface="A_Nefel_Sereke_Qelew" panose="02010000000000000000" pitchFamily="2" charset="-78"/>
              </a:rPr>
              <a:t>bînî</a:t>
            </a:r>
            <a:r>
              <a:rPr lang="de-DE" sz="2400" i="1" dirty="0">
                <a:latin typeface="Trajan Pro" panose="02020502050506020301" pitchFamily="18" charset="0"/>
                <a:cs typeface="A_Nefel_Sereke_Qelew" panose="02010000000000000000" pitchFamily="2" charset="-78"/>
              </a:rPr>
              <a:t> </a:t>
            </a:r>
            <a:br>
              <a:rPr lang="de-DE" sz="2400" i="1" dirty="0">
                <a:latin typeface="Trajan Pro" panose="02020502050506020301" pitchFamily="18" charset="0"/>
                <a:cs typeface="A_Nefel_Sereke_Qelew" panose="02010000000000000000" pitchFamily="2" charset="-78"/>
              </a:rPr>
            </a:br>
            <a:r>
              <a:rPr lang="de-DE" sz="2400" i="1" dirty="0" err="1" smtClean="0">
                <a:latin typeface="Trajan Pro" panose="02020502050506020301" pitchFamily="18" charset="0"/>
                <a:cs typeface="A_Nefel_Sereke_Qelew" panose="02010000000000000000" pitchFamily="2" charset="-78"/>
              </a:rPr>
              <a:t>Xêrekê</a:t>
            </a:r>
            <a:r>
              <a:rPr lang="de-DE" sz="2400" i="1" dirty="0" smtClean="0">
                <a:latin typeface="Trajan Pro" panose="02020502050506020301" pitchFamily="18" charset="0"/>
                <a:cs typeface="A_Nefel_Sereke_Qelew" panose="02010000000000000000" pitchFamily="2" charset="-78"/>
              </a:rPr>
              <a:t> </a:t>
            </a:r>
            <a:r>
              <a:rPr lang="de-DE" sz="2400" i="1" dirty="0" err="1">
                <a:latin typeface="Trajan Pro" panose="02020502050506020301" pitchFamily="18" charset="0"/>
                <a:cs typeface="A_Nefel_Sereke_Qelew" panose="02010000000000000000" pitchFamily="2" charset="-78"/>
              </a:rPr>
              <a:t>vêre</a:t>
            </a:r>
            <a:r>
              <a:rPr lang="de-DE" sz="2400" i="1" dirty="0">
                <a:latin typeface="Trajan Pro" panose="02020502050506020301" pitchFamily="18" charset="0"/>
                <a:cs typeface="A_Nefel_Sereke_Qelew" panose="02010000000000000000" pitchFamily="2" charset="-78"/>
              </a:rPr>
              <a:t> </a:t>
            </a:r>
            <a:r>
              <a:rPr lang="de-DE" sz="2400" i="1" dirty="0" err="1" smtClean="0">
                <a:latin typeface="Trajan Pro" panose="02020502050506020301" pitchFamily="18" charset="0"/>
                <a:cs typeface="A_Nefel_Sereke_Qelew" panose="02010000000000000000" pitchFamily="2" charset="-78"/>
              </a:rPr>
              <a:t>bigehînî</a:t>
            </a:r>
            <a:r>
              <a:rPr lang="de-DE" sz="2400" dirty="0">
                <a:latin typeface="Trajan Pro" panose="02020502050506020301" pitchFamily="18" charset="0"/>
                <a:cs typeface="A_Nefel_Sereke_Qelew" panose="02010000000000000000" pitchFamily="2" charset="-78"/>
              </a:rPr>
              <a:t/>
            </a:r>
            <a:br>
              <a:rPr lang="de-DE" sz="2400" dirty="0">
                <a:latin typeface="Trajan Pro" panose="02020502050506020301" pitchFamily="18" charset="0"/>
                <a:cs typeface="A_Nefel_Sereke_Qelew" panose="02010000000000000000" pitchFamily="2" charset="-78"/>
              </a:rPr>
            </a:br>
            <a:r>
              <a:rPr lang="de-DE" sz="2400" i="1" dirty="0" err="1" smtClean="0">
                <a:latin typeface="Trajan Pro" panose="02020502050506020301" pitchFamily="18" charset="0"/>
                <a:cs typeface="A_Nefel_Sereke_Qelew" panose="02010000000000000000" pitchFamily="2" charset="-78"/>
              </a:rPr>
              <a:t>Nebêjê</a:t>
            </a:r>
            <a:r>
              <a:rPr lang="de-DE" sz="2400" i="1" dirty="0" smtClean="0">
                <a:latin typeface="Trajan Pro" panose="02020502050506020301" pitchFamily="18" charset="0"/>
                <a:cs typeface="A_Nefel_Sereke_Qelew" panose="02010000000000000000" pitchFamily="2" charset="-78"/>
              </a:rPr>
              <a:t> </a:t>
            </a:r>
            <a:r>
              <a:rPr lang="de-DE" sz="2400" i="1" dirty="0" err="1">
                <a:latin typeface="Trajan Pro" panose="02020502050506020301" pitchFamily="18" charset="0"/>
                <a:cs typeface="A_Nefel_Sereke_Qelew" panose="02010000000000000000" pitchFamily="2" charset="-78"/>
              </a:rPr>
              <a:t>tû</a:t>
            </a:r>
            <a:r>
              <a:rPr lang="de-DE" sz="2400" i="1" dirty="0">
                <a:latin typeface="Trajan Pro" panose="02020502050506020301" pitchFamily="18" charset="0"/>
                <a:cs typeface="A_Nefel_Sereke_Qelew" panose="02010000000000000000" pitchFamily="2" charset="-78"/>
              </a:rPr>
              <a:t> </a:t>
            </a:r>
            <a:r>
              <a:rPr lang="de-DE" sz="2400" i="1" dirty="0" err="1">
                <a:latin typeface="Trajan Pro" panose="02020502050506020301" pitchFamily="18" charset="0"/>
                <a:cs typeface="A_Nefel_Sereke_Qelew" panose="02010000000000000000" pitchFamily="2" charset="-78"/>
              </a:rPr>
              <a:t>ji</a:t>
            </a:r>
            <a:r>
              <a:rPr lang="de-DE" sz="2400" i="1" dirty="0">
                <a:latin typeface="Trajan Pro" panose="02020502050506020301" pitchFamily="18" charset="0"/>
                <a:cs typeface="A_Nefel_Sereke_Qelew" panose="02010000000000000000" pitchFamily="2" charset="-78"/>
              </a:rPr>
              <a:t> </a:t>
            </a:r>
            <a:r>
              <a:rPr lang="de-DE" sz="2400" i="1" dirty="0" err="1">
                <a:latin typeface="Trajan Pro" panose="02020502050506020301" pitchFamily="18" charset="0"/>
                <a:cs typeface="A_Nefel_Sereke_Qelew" panose="02010000000000000000" pitchFamily="2" charset="-78"/>
              </a:rPr>
              <a:t>kî</a:t>
            </a:r>
            <a:r>
              <a:rPr lang="de-DE" sz="2400" i="1" dirty="0">
                <a:latin typeface="Trajan Pro" panose="02020502050506020301" pitchFamily="18" charset="0"/>
                <a:cs typeface="A_Nefel_Sereke_Qelew" panose="02010000000000000000" pitchFamily="2" charset="-78"/>
              </a:rPr>
              <a:t> </a:t>
            </a:r>
            <a:r>
              <a:rPr lang="de-DE" sz="2400" i="1" dirty="0" err="1" smtClean="0">
                <a:latin typeface="Trajan Pro" panose="02020502050506020301" pitchFamily="18" charset="0"/>
                <a:cs typeface="A_Nefel_Sereke_Qelew" panose="02010000000000000000" pitchFamily="2" charset="-78"/>
              </a:rPr>
              <a:t>dînî</a:t>
            </a:r>
            <a:endParaRPr lang="de-DE" sz="2400" i="1" dirty="0" smtClean="0">
              <a:latin typeface="Trajan Pro" panose="02020502050506020301" pitchFamily="18" charset="0"/>
              <a:cs typeface="A_Nefel_Sereke_Qelew" panose="02010000000000000000" pitchFamily="2" charset="-78"/>
            </a:endParaRPr>
          </a:p>
          <a:p>
            <a:pPr marL="0" indent="0" algn="ctr">
              <a:buNone/>
            </a:pPr>
            <a:endParaRPr lang="de-DE" sz="2400" dirty="0">
              <a:latin typeface="Trajan Pro" panose="02020502050506020301" pitchFamily="18" charset="0"/>
              <a:cs typeface="A_Nefel_Sereke_Qelew" panose="02010000000000000000" pitchFamily="2" charset="-78"/>
            </a:endParaRPr>
          </a:p>
          <a:p>
            <a:pPr marL="0" indent="0" algn="ctr">
              <a:buNone/>
            </a:pPr>
            <a:r>
              <a:rPr lang="de-DE" sz="2400" b="1" dirty="0" smtClean="0">
                <a:latin typeface="Trajan Pro" panose="02020502050506020301" pitchFamily="18" charset="0"/>
                <a:cs typeface="A_Nefel_Sereke_Qelew" panose="02010000000000000000" pitchFamily="2" charset="-78"/>
              </a:rPr>
              <a:t>Wenn Du jemandem begegnest</a:t>
            </a:r>
            <a:br>
              <a:rPr lang="de-DE" sz="2400" b="1" dirty="0" smtClean="0">
                <a:latin typeface="Trajan Pro" panose="02020502050506020301" pitchFamily="18" charset="0"/>
                <a:cs typeface="A_Nefel_Sereke_Qelew" panose="02010000000000000000" pitchFamily="2" charset="-78"/>
              </a:rPr>
            </a:br>
            <a:r>
              <a:rPr lang="de-DE" sz="2400" b="1" dirty="0" smtClean="0">
                <a:latin typeface="Trajan Pro" panose="02020502050506020301" pitchFamily="18" charset="0"/>
                <a:cs typeface="A_Nefel_Sereke_Qelew" panose="02010000000000000000" pitchFamily="2" charset="-78"/>
              </a:rPr>
              <a:t>Lasse ihr eine gute Tat zukommen</a:t>
            </a:r>
            <a:br>
              <a:rPr lang="de-DE" sz="2400" b="1" dirty="0" smtClean="0">
                <a:latin typeface="Trajan Pro" panose="02020502050506020301" pitchFamily="18" charset="0"/>
                <a:cs typeface="A_Nefel_Sereke_Qelew" panose="02010000000000000000" pitchFamily="2" charset="-78"/>
              </a:rPr>
            </a:br>
            <a:r>
              <a:rPr lang="de-DE" sz="2400" b="1" dirty="0" smtClean="0">
                <a:latin typeface="Trajan Pro" panose="02020502050506020301" pitchFamily="18" charset="0"/>
                <a:cs typeface="A_Nefel_Sereke_Qelew" panose="02010000000000000000" pitchFamily="2" charset="-78"/>
              </a:rPr>
              <a:t>Frage nicht nach seiner Religionszugehörigkeit</a:t>
            </a:r>
          </a:p>
          <a:p>
            <a:pPr marL="0" indent="0" algn="r">
              <a:buNone/>
            </a:pPr>
            <a:endParaRPr lang="de-DE" sz="2000" dirty="0" smtClean="0">
              <a:latin typeface="Perpetua Titling MT" panose="02020502060505020804" pitchFamily="18" charset="0"/>
              <a:cs typeface="A_Nefel_Sereke_Qelew" panose="02010000000000000000" pitchFamily="2" charset="-78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-2038" y="909390"/>
            <a:ext cx="2662238" cy="4234110"/>
            <a:chOff x="127000" y="114300"/>
            <a:chExt cx="2662238" cy="3068638"/>
          </a:xfrm>
          <a:solidFill>
            <a:schemeClr val="accent6"/>
          </a:solidFill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27000" y="114300"/>
              <a:ext cx="2662238" cy="3068638"/>
              <a:chOff x="127036" y="114301"/>
              <a:chExt cx="2662995" cy="3068638"/>
            </a:xfrm>
            <a:grpFill/>
          </p:grpSpPr>
          <p:sp>
            <p:nvSpPr>
              <p:cNvPr id="12" name="Rectangle 6"/>
              <p:cNvSpPr/>
              <p:nvPr/>
            </p:nvSpPr>
            <p:spPr>
              <a:xfrm>
                <a:off x="127036" y="114301"/>
                <a:ext cx="2375575" cy="3068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Isosceles Triangle 17"/>
              <p:cNvSpPr/>
              <p:nvPr/>
            </p:nvSpPr>
            <p:spPr>
              <a:xfrm rot="5400000" flipH="1">
                <a:off x="2081912" y="1409607"/>
                <a:ext cx="757237" cy="659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1" name="Rectangle 16"/>
            <p:cNvSpPr/>
            <p:nvPr/>
          </p:nvSpPr>
          <p:spPr>
            <a:xfrm>
              <a:off x="127000" y="114300"/>
              <a:ext cx="50800" cy="30686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3" name="Grafik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" y="909390"/>
            <a:ext cx="2272222" cy="4182640"/>
          </a:xfrm>
          <a:prstGeom prst="rect">
            <a:avLst/>
          </a:prstGeom>
        </p:spPr>
      </p:pic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6794500" y="4731990"/>
            <a:ext cx="234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de-DE" dirty="0" err="1" smtClean="0">
                <a:latin typeface="Perpetua Titling MT" panose="02020502060505020804" pitchFamily="18" charset="0"/>
                <a:cs typeface="A_Nefel_Sereke_Qelew" panose="02010000000000000000" pitchFamily="2" charset="-78"/>
              </a:rPr>
              <a:t>Qewlê</a:t>
            </a:r>
            <a:r>
              <a:rPr lang="de-DE" dirty="0" smtClean="0">
                <a:latin typeface="Perpetua Titling MT" panose="02020502060505020804" pitchFamily="18" charset="0"/>
                <a:cs typeface="A_Nefel_Sereke_Qelew" panose="02010000000000000000" pitchFamily="2" charset="-78"/>
              </a:rPr>
              <a:t> </a:t>
            </a:r>
            <a:r>
              <a:rPr lang="en-US" dirty="0" err="1" smtClean="0">
                <a:latin typeface="Perpetua Titling MT" panose="02020502060505020804" pitchFamily="18" charset="0"/>
                <a:cs typeface="A_Nefel_Sereke_Qelew" panose="02010000000000000000" pitchFamily="2" charset="-78"/>
              </a:rPr>
              <a:t>SHeqserî</a:t>
            </a:r>
            <a:endParaRPr lang="de-DE" dirty="0">
              <a:latin typeface="Perpetua Titling MT" panose="02020502060505020804" pitchFamily="18" charset="0"/>
              <a:cs typeface="A_Nefel_Sereke_Qelew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2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Gebete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383" y="1059582"/>
            <a:ext cx="4195610" cy="3759200"/>
          </a:xfrm>
        </p:spPr>
        <p:txBody>
          <a:bodyPr/>
          <a:lstStyle/>
          <a:p>
            <a:r>
              <a:rPr lang="de-DE" sz="2400" dirty="0" smtClean="0"/>
              <a:t>Beten ist keine Pflicht</a:t>
            </a:r>
          </a:p>
          <a:p>
            <a:r>
              <a:rPr lang="de-DE" sz="2400" dirty="0" smtClean="0"/>
              <a:t>Keine Gebetshäuser </a:t>
            </a:r>
          </a:p>
          <a:p>
            <a:r>
              <a:rPr lang="de-DE" sz="2400" dirty="0" smtClean="0"/>
              <a:t>Gebete gen Sonne</a:t>
            </a:r>
          </a:p>
          <a:p>
            <a:pPr lvl="1"/>
            <a:r>
              <a:rPr lang="de-DE" sz="2000" dirty="0" smtClean="0"/>
              <a:t>Feste Gebetstexte </a:t>
            </a:r>
          </a:p>
          <a:p>
            <a:r>
              <a:rPr lang="de-DE" sz="2400" dirty="0" smtClean="0"/>
              <a:t>Tageszeiten, Feiertagen und besonderen Anlässen </a:t>
            </a:r>
          </a:p>
          <a:p>
            <a:pPr lvl="1"/>
            <a:r>
              <a:rPr lang="de-DE" sz="2000" dirty="0" smtClean="0"/>
              <a:t>z.B. zur Hochzeit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67692"/>
            <a:ext cx="5551596" cy="396542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1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Bedeutung des Wortes „</a:t>
            </a:r>
            <a:r>
              <a:rPr lang="de-DE" dirty="0" err="1" smtClean="0"/>
              <a:t>Êzîdî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8" name="Text Placeholder 2"/>
          <p:cNvSpPr txBox="1">
            <a:spLocks/>
          </p:cNvSpPr>
          <p:nvPr/>
        </p:nvSpPr>
        <p:spPr bwMode="black">
          <a:xfrm>
            <a:off x="384048" y="2398013"/>
            <a:ext cx="2020824" cy="2468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700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3138" indent="-287338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C9D00"/>
              </a:buClr>
              <a:buSzTx/>
              <a:buFontTx/>
              <a:buNone/>
              <a:tabLst/>
              <a:defRPr/>
            </a:pPr>
            <a:r>
              <a:rPr lang="en-US" sz="1800" spc="-30" dirty="0" smtClean="0">
                <a:solidFill>
                  <a:srgbClr val="5F5F5F"/>
                </a:solidFill>
                <a:latin typeface="Rockwell"/>
              </a:rPr>
              <a:t>Name </a:t>
            </a:r>
            <a:r>
              <a:rPr lang="en-US" sz="1800" spc="-30" dirty="0" err="1" smtClean="0">
                <a:solidFill>
                  <a:srgbClr val="5F5F5F"/>
                </a:solidFill>
                <a:latin typeface="Rockwell"/>
              </a:rPr>
              <a:t>Gottes</a:t>
            </a:r>
            <a:endParaRPr kumimoji="0" lang="en-US" sz="1800" b="0" i="0" u="none" strike="noStrike" kern="1200" cap="all" spc="-30" normalizeH="0" baseline="0" noProof="0" dirty="0">
              <a:ln>
                <a:noFill/>
              </a:ln>
              <a:solidFill>
                <a:srgbClr val="EC9D00"/>
              </a:solidFill>
              <a:effectLst/>
              <a:uLnTx/>
              <a:uFillTx/>
              <a:latin typeface="Rockwell"/>
            </a:endParaRPr>
          </a:p>
        </p:txBody>
      </p:sp>
      <p:sp>
        <p:nvSpPr>
          <p:cNvPr id="39" name="Text Placeholder 3"/>
          <p:cNvSpPr txBox="1">
            <a:spLocks/>
          </p:cNvSpPr>
          <p:nvPr/>
        </p:nvSpPr>
        <p:spPr bwMode="black">
          <a:xfrm>
            <a:off x="300038" y="2671571"/>
            <a:ext cx="2104834" cy="1643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4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3138" indent="-287338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EC9D00"/>
              </a:buClr>
            </a:pPr>
            <a:endParaRPr lang="de-DE" dirty="0" smtClean="0">
              <a:solidFill>
                <a:schemeClr val="tx1"/>
              </a:solidFill>
              <a:latin typeface="Open Sans"/>
            </a:endParaRPr>
          </a:p>
          <a:p>
            <a:pPr lvl="0">
              <a:buClr>
                <a:srgbClr val="EC9D00"/>
              </a:buClr>
            </a:pPr>
            <a:r>
              <a:rPr lang="de-DE" dirty="0" err="1" smtClean="0">
                <a:solidFill>
                  <a:schemeClr val="tx1"/>
                </a:solidFill>
                <a:latin typeface="Open Sans"/>
              </a:rPr>
              <a:t>Kurd</a:t>
            </a:r>
            <a:r>
              <a:rPr lang="de-DE" dirty="0" smtClean="0">
                <a:solidFill>
                  <a:schemeClr val="tx1"/>
                </a:solidFill>
                <a:latin typeface="Open Sans"/>
              </a:rPr>
              <a:t>. „</a:t>
            </a:r>
            <a:r>
              <a:rPr lang="de-DE" b="1" dirty="0" err="1" smtClean="0">
                <a:solidFill>
                  <a:schemeClr val="tx1"/>
                </a:solidFill>
                <a:latin typeface="Open Sans"/>
              </a:rPr>
              <a:t>Ez</a:t>
            </a:r>
            <a:r>
              <a:rPr lang="de-DE" dirty="0" smtClean="0">
                <a:solidFill>
                  <a:schemeClr val="tx1"/>
                </a:solidFill>
                <a:latin typeface="Open Sans"/>
              </a:rPr>
              <a:t>“ – „</a:t>
            </a:r>
            <a:r>
              <a:rPr lang="de-DE" b="1" dirty="0" smtClean="0">
                <a:solidFill>
                  <a:schemeClr val="tx1"/>
                </a:solidFill>
                <a:latin typeface="Open Sans"/>
              </a:rPr>
              <a:t>da</a:t>
            </a:r>
            <a:r>
              <a:rPr lang="de-DE" dirty="0" smtClean="0">
                <a:solidFill>
                  <a:schemeClr val="tx1"/>
                </a:solidFill>
                <a:latin typeface="Open Sans"/>
              </a:rPr>
              <a:t>“</a:t>
            </a:r>
          </a:p>
          <a:p>
            <a:pPr lvl="0">
              <a:buClr>
                <a:srgbClr val="EC9D00"/>
              </a:buClr>
            </a:pPr>
            <a:endParaRPr lang="de-DE" dirty="0" smtClean="0">
              <a:solidFill>
                <a:schemeClr val="tx1"/>
              </a:solidFill>
              <a:latin typeface="Open Sans"/>
            </a:endParaRPr>
          </a:p>
          <a:p>
            <a:pPr lvl="0">
              <a:buClr>
                <a:srgbClr val="EC9D00"/>
              </a:buClr>
            </a:pPr>
            <a:r>
              <a:rPr lang="en-US" sz="1600" dirty="0" smtClean="0">
                <a:solidFill>
                  <a:schemeClr val="tx1"/>
                </a:solidFill>
                <a:latin typeface="Open Sans"/>
              </a:rPr>
              <a:t>“Der, der </a:t>
            </a:r>
            <a:r>
              <a:rPr lang="en-US" sz="1600" dirty="0" err="1" smtClean="0">
                <a:solidFill>
                  <a:schemeClr val="tx1"/>
                </a:solidFill>
                <a:latin typeface="Open Sans"/>
              </a:rPr>
              <a:t>mich</a:t>
            </a:r>
            <a:r>
              <a:rPr lang="en-US" sz="1600" dirty="0" smtClean="0">
                <a:solidFill>
                  <a:schemeClr val="tx1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Open Sans"/>
              </a:rPr>
              <a:t>erschaffen</a:t>
            </a:r>
            <a:r>
              <a:rPr lang="en-US" sz="1600" dirty="0" smtClean="0">
                <a:solidFill>
                  <a:schemeClr val="tx1"/>
                </a:solidFill>
                <a:latin typeface="Open Sans"/>
              </a:rPr>
              <a:t> hat”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41" name="Text Placeholder 7"/>
          <p:cNvSpPr txBox="1">
            <a:spLocks/>
          </p:cNvSpPr>
          <p:nvPr/>
        </p:nvSpPr>
        <p:spPr bwMode="black">
          <a:xfrm>
            <a:off x="2502408" y="2398013"/>
            <a:ext cx="2020824" cy="2468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700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3138" indent="-287338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C9D00"/>
              </a:buClr>
              <a:buSzTx/>
              <a:buFontTx/>
              <a:buNone/>
              <a:tabLst/>
              <a:defRPr/>
            </a:pPr>
            <a:r>
              <a:rPr lang="en-US" sz="1800" spc="-30" dirty="0" err="1" smtClean="0">
                <a:solidFill>
                  <a:srgbClr val="5F5F5F"/>
                </a:solidFill>
                <a:latin typeface="Rockwell"/>
              </a:rPr>
              <a:t>Bedeutung</a:t>
            </a:r>
            <a:endParaRPr kumimoji="0" lang="en-US" sz="1800" b="0" i="0" u="none" strike="noStrike" kern="1200" cap="all" spc="-30" normalizeH="0" baseline="0" noProof="0" dirty="0">
              <a:ln>
                <a:noFill/>
              </a:ln>
              <a:solidFill>
                <a:srgbClr val="EC9D00"/>
              </a:solidFill>
              <a:effectLst/>
              <a:uLnTx/>
              <a:uFillTx/>
              <a:latin typeface="Rockwell"/>
            </a:endParaRPr>
          </a:p>
        </p:txBody>
      </p:sp>
      <p:sp>
        <p:nvSpPr>
          <p:cNvPr id="42" name="Text Placeholder 8"/>
          <p:cNvSpPr txBox="1">
            <a:spLocks/>
          </p:cNvSpPr>
          <p:nvPr/>
        </p:nvSpPr>
        <p:spPr bwMode="black">
          <a:xfrm>
            <a:off x="2502408" y="2671571"/>
            <a:ext cx="2020824" cy="1643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4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3138" indent="-287338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EC9D00"/>
              </a:buClr>
              <a:buSzTx/>
              <a:buFontTx/>
              <a:buNone/>
              <a:tabLst/>
              <a:defRPr/>
            </a:pP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</a:endParaRPr>
          </a:p>
          <a:p>
            <a:pPr lvl="0">
              <a:buClr>
                <a:srgbClr val="EC9D00"/>
              </a:buClr>
              <a:defRPr/>
            </a:pPr>
            <a:r>
              <a:rPr lang="en-US" sz="1600" dirty="0" smtClean="0">
                <a:solidFill>
                  <a:schemeClr val="tx1"/>
                </a:solidFill>
                <a:latin typeface="Open Sans"/>
              </a:rPr>
              <a:t>“</a:t>
            </a:r>
            <a:r>
              <a:rPr lang="en-US" sz="1600" dirty="0" err="1" smtClean="0">
                <a:solidFill>
                  <a:schemeClr val="tx1"/>
                </a:solidFill>
                <a:latin typeface="Open Sans"/>
              </a:rPr>
              <a:t>Anhänger</a:t>
            </a:r>
            <a:r>
              <a:rPr lang="en-US" sz="1600" dirty="0" smtClean="0">
                <a:solidFill>
                  <a:schemeClr val="tx1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Open Sans"/>
              </a:rPr>
              <a:t>Gottes</a:t>
            </a:r>
            <a:r>
              <a:rPr lang="en-US" sz="1600" dirty="0" smtClean="0">
                <a:solidFill>
                  <a:schemeClr val="tx1"/>
                </a:solidFill>
                <a:latin typeface="Open Sans"/>
              </a:rPr>
              <a:t>”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43" name="Text Placeholder 10"/>
          <p:cNvSpPr txBox="1">
            <a:spLocks/>
          </p:cNvSpPr>
          <p:nvPr/>
        </p:nvSpPr>
        <p:spPr bwMode="black">
          <a:xfrm>
            <a:off x="4620768" y="2398013"/>
            <a:ext cx="2020824" cy="2468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700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3138" indent="-287338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EC9D00"/>
              </a:buClr>
              <a:defRPr/>
            </a:pPr>
            <a:r>
              <a:rPr lang="en-US" sz="1800" spc="-30" dirty="0" smtClean="0">
                <a:solidFill>
                  <a:srgbClr val="5F5F5F"/>
                </a:solidFill>
                <a:latin typeface="Rockwell"/>
              </a:rPr>
              <a:t>Indo-</a:t>
            </a:r>
            <a:r>
              <a:rPr lang="en-US" sz="1800" spc="-30" dirty="0" err="1" smtClean="0">
                <a:solidFill>
                  <a:srgbClr val="5F5F5F"/>
                </a:solidFill>
                <a:latin typeface="Rockwell"/>
              </a:rPr>
              <a:t>iranisch</a:t>
            </a:r>
            <a:endParaRPr kumimoji="0" lang="en-US" sz="1800" b="0" i="0" u="none" strike="noStrike" kern="1200" cap="all" spc="-30" normalizeH="0" baseline="0" noProof="0" dirty="0">
              <a:ln>
                <a:noFill/>
              </a:ln>
              <a:solidFill>
                <a:srgbClr val="EC9D00"/>
              </a:solidFill>
              <a:effectLst/>
              <a:uLnTx/>
              <a:uFillTx/>
              <a:latin typeface="Rockwell"/>
            </a:endParaRPr>
          </a:p>
        </p:txBody>
      </p:sp>
      <p:sp>
        <p:nvSpPr>
          <p:cNvPr id="44" name="Text Placeholder 11"/>
          <p:cNvSpPr txBox="1">
            <a:spLocks/>
          </p:cNvSpPr>
          <p:nvPr/>
        </p:nvSpPr>
        <p:spPr bwMode="black">
          <a:xfrm>
            <a:off x="4620768" y="2671571"/>
            <a:ext cx="2020824" cy="1643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4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3138" indent="-287338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EC9D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EC9D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</a:rPr>
              <a:t>Izdan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Open Sans"/>
              </a:rPr>
              <a:t>/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</a:rPr>
              <a:t>Yezdan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EC9D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611560" y="1411610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err="1" smtClean="0"/>
              <a:t>Ezda</a:t>
            </a:r>
            <a:endParaRPr lang="de-DE" sz="4400" dirty="0"/>
          </a:p>
        </p:txBody>
      </p:sp>
      <p:sp>
        <p:nvSpPr>
          <p:cNvPr id="51" name="Textfeld 50"/>
          <p:cNvSpPr txBox="1"/>
          <p:nvPr/>
        </p:nvSpPr>
        <p:spPr>
          <a:xfrm>
            <a:off x="2720732" y="1473163"/>
            <a:ext cx="157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/>
              <a:t>Êz</a:t>
            </a:r>
            <a:r>
              <a:rPr lang="de-DE" sz="3600" b="1" dirty="0" smtClean="0"/>
              <a:t>(î)</a:t>
            </a:r>
            <a:r>
              <a:rPr lang="de-DE" sz="3600" b="1" dirty="0" err="1" smtClean="0"/>
              <a:t>dî</a:t>
            </a:r>
            <a:endParaRPr lang="de-DE" sz="3600" b="1" dirty="0"/>
          </a:p>
        </p:txBody>
      </p:sp>
      <p:sp>
        <p:nvSpPr>
          <p:cNvPr id="52" name="Textfeld 51"/>
          <p:cNvSpPr txBox="1"/>
          <p:nvPr/>
        </p:nvSpPr>
        <p:spPr>
          <a:xfrm>
            <a:off x="4839092" y="1411608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dirty="0"/>
              <a:t>يزدان</a:t>
            </a:r>
            <a:endParaRPr lang="de-DE" sz="4400" dirty="0"/>
          </a:p>
        </p:txBody>
      </p:sp>
      <p:pic>
        <p:nvPicPr>
          <p:cNvPr id="55" name="Grafik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sp>
        <p:nvSpPr>
          <p:cNvPr id="17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229" y="2371879"/>
            <a:ext cx="5313512" cy="279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88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43" grpId="0"/>
      <p:bldP spid="44" grpId="0"/>
      <p:bldP spid="50" grpId="0"/>
      <p:bldP spid="51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Das Wesen </a:t>
            </a:r>
            <a:r>
              <a:rPr lang="de-DE" dirty="0" err="1" smtClean="0"/>
              <a:t>Tawisî</a:t>
            </a:r>
            <a:r>
              <a:rPr lang="de-DE" dirty="0" smtClean="0"/>
              <a:t> Meleks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4" y="1116806"/>
            <a:ext cx="8524875" cy="3234929"/>
          </a:xfrm>
        </p:spPr>
        <p:txBody>
          <a:bodyPr/>
          <a:lstStyle/>
          <a:p>
            <a:r>
              <a:rPr lang="de-DE" dirty="0" smtClean="0"/>
              <a:t>Einer von sieben Erzengeln</a:t>
            </a:r>
          </a:p>
          <a:p>
            <a:r>
              <a:rPr lang="de-DE" dirty="0" smtClean="0"/>
              <a:t>Oberhaupt der Erzengel</a:t>
            </a:r>
          </a:p>
          <a:p>
            <a:r>
              <a:rPr lang="de-DE" dirty="0" smtClean="0"/>
              <a:t>Von Gott erschaffen </a:t>
            </a:r>
          </a:p>
          <a:p>
            <a:r>
              <a:rPr lang="de-DE" dirty="0" smtClean="0"/>
              <a:t>Zugeordneter Tag: Mittwoch</a:t>
            </a:r>
          </a:p>
          <a:p>
            <a:r>
              <a:rPr lang="de-DE" dirty="0" smtClean="0"/>
              <a:t>Stellvertreter Gottes auf der Erde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9622"/>
            <a:ext cx="2126714" cy="2139702"/>
          </a:xfrm>
          <a:prstGeom prst="rect">
            <a:avLst/>
          </a:prstGeom>
        </p:spPr>
      </p:pic>
      <p:sp>
        <p:nvSpPr>
          <p:cNvPr id="6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11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Name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8288" y="909390"/>
            <a:ext cx="8641862" cy="3442345"/>
          </a:xfrm>
        </p:spPr>
        <p:txBody>
          <a:bodyPr/>
          <a:lstStyle/>
          <a:p>
            <a:pPr marL="0" indent="0" algn="ctr">
              <a:buNone/>
            </a:pPr>
            <a:r>
              <a:rPr lang="de-DE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Tawisî</a:t>
            </a:r>
            <a:r>
              <a:rPr lang="de-D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Melek = Gottes Engel</a:t>
            </a:r>
            <a:br>
              <a:rPr lang="de-D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000"/>
              </a:lnSpc>
            </a:pPr>
            <a:r>
              <a:rPr lang="de-DE" sz="2400" u="sng" dirty="0" smtClean="0"/>
              <a:t>Bisher</a:t>
            </a:r>
            <a:r>
              <a:rPr lang="de-DE" sz="2400" dirty="0" smtClean="0"/>
              <a:t>: Arabisch </a:t>
            </a:r>
            <a:r>
              <a:rPr lang="de-DE" sz="2400" dirty="0"/>
              <a:t>„</a:t>
            </a:r>
            <a:r>
              <a:rPr lang="de-DE" sz="2400" dirty="0" err="1"/>
              <a:t>طاوُوس</a:t>
            </a:r>
            <a:r>
              <a:rPr lang="de-DE" sz="2400" dirty="0"/>
              <a:t>“, gelesen „</a:t>
            </a:r>
            <a:r>
              <a:rPr lang="de-DE" sz="2400" dirty="0" err="1"/>
              <a:t>Tauus</a:t>
            </a:r>
            <a:r>
              <a:rPr lang="de-DE" sz="2400" dirty="0"/>
              <a:t>“. </a:t>
            </a:r>
            <a:endParaRPr lang="de-DE" sz="2400" dirty="0" smtClean="0"/>
          </a:p>
          <a:p>
            <a:pPr>
              <a:lnSpc>
                <a:spcPts val="2000"/>
              </a:lnSpc>
            </a:pPr>
            <a:endParaRPr lang="de-DE" sz="2400" dirty="0" smtClean="0">
              <a:solidFill>
                <a:srgbClr val="000000"/>
              </a:solidFill>
            </a:endParaRPr>
          </a:p>
          <a:p>
            <a:pPr>
              <a:lnSpc>
                <a:spcPts val="2000"/>
              </a:lnSpc>
            </a:pPr>
            <a:r>
              <a:rPr lang="de-DE" sz="2400" dirty="0" smtClean="0"/>
              <a:t>„</a:t>
            </a:r>
            <a:r>
              <a:rPr lang="de-DE" sz="2400" dirty="0" err="1" smtClean="0"/>
              <a:t>Tawis</a:t>
            </a:r>
            <a:r>
              <a:rPr lang="de-DE" sz="2400" dirty="0"/>
              <a:t>“ aus der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/>
              <a:t>indoarischen Sprache (ursprüngliche Form „</a:t>
            </a:r>
            <a:r>
              <a:rPr lang="de-DE" sz="2400" dirty="0" err="1"/>
              <a:t>Deiwos</a:t>
            </a:r>
            <a:r>
              <a:rPr lang="de-DE" sz="2400" dirty="0" smtClean="0"/>
              <a:t>“)</a:t>
            </a:r>
          </a:p>
          <a:p>
            <a:pPr>
              <a:lnSpc>
                <a:spcPts val="2000"/>
              </a:lnSpc>
            </a:pPr>
            <a:endParaRPr lang="de-DE" sz="2400" dirty="0" smtClean="0"/>
          </a:p>
          <a:p>
            <a:pPr>
              <a:lnSpc>
                <a:spcPts val="2000"/>
              </a:lnSpc>
            </a:pPr>
            <a:r>
              <a:rPr lang="de-DE" sz="2400" dirty="0" smtClean="0"/>
              <a:t>Name der </a:t>
            </a:r>
            <a:r>
              <a:rPr lang="de-DE" sz="2400" dirty="0" err="1" smtClean="0"/>
              <a:t>Êzîden</a:t>
            </a:r>
            <a:r>
              <a:rPr lang="de-DE" sz="2400" dirty="0" smtClean="0"/>
              <a:t> </a:t>
            </a:r>
            <a:r>
              <a:rPr lang="de-DE" sz="2400" dirty="0"/>
              <a:t>„</a:t>
            </a:r>
            <a:r>
              <a:rPr lang="de-DE" sz="2400" dirty="0" err="1"/>
              <a:t>Dasnî</a:t>
            </a:r>
            <a:r>
              <a:rPr lang="de-DE" sz="2400" dirty="0"/>
              <a:t>“ geht auf „</a:t>
            </a:r>
            <a:r>
              <a:rPr lang="de-DE" sz="2400" dirty="0" err="1"/>
              <a:t>daevasny</a:t>
            </a:r>
            <a:r>
              <a:rPr lang="de-DE" sz="2400" dirty="0" smtClean="0"/>
              <a:t>“ zurück</a:t>
            </a:r>
          </a:p>
          <a:p>
            <a:pPr>
              <a:lnSpc>
                <a:spcPts val="2000"/>
              </a:lnSpc>
            </a:pPr>
            <a:endParaRPr lang="de-DE" sz="2400" dirty="0" smtClean="0">
              <a:solidFill>
                <a:srgbClr val="000000"/>
              </a:solidFill>
            </a:endParaRPr>
          </a:p>
          <a:p>
            <a:pPr lvl="0">
              <a:lnSpc>
                <a:spcPts val="2000"/>
              </a:lnSpc>
            </a:pPr>
            <a:r>
              <a:rPr lang="de-DE" sz="2400" dirty="0" smtClean="0">
                <a:solidFill>
                  <a:srgbClr val="000000"/>
                </a:solidFill>
              </a:rPr>
              <a:t>Melek für „Engel“ </a:t>
            </a:r>
            <a:endParaRPr lang="de-DE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sp>
        <p:nvSpPr>
          <p:cNvPr id="6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25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Ruhetag der </a:t>
            </a:r>
            <a:r>
              <a:rPr lang="de-DE" dirty="0" err="1" smtClean="0"/>
              <a:t>Êzîden</a:t>
            </a:r>
            <a:r>
              <a:rPr lang="de-DE" dirty="0" smtClean="0"/>
              <a:t>: Mittwoch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295274" y="1116806"/>
            <a:ext cx="8524875" cy="3903216"/>
          </a:xfrm>
        </p:spPr>
        <p:txBody>
          <a:bodyPr/>
          <a:lstStyle/>
          <a:p>
            <a:r>
              <a:rPr lang="de-DE" sz="2400" dirty="0" smtClean="0"/>
              <a:t>Mittwoch ist Ruhetag</a:t>
            </a:r>
          </a:p>
          <a:p>
            <a:r>
              <a:rPr lang="de-DE" sz="2400" dirty="0" smtClean="0"/>
              <a:t>Merkur = Mittwoch </a:t>
            </a:r>
          </a:p>
          <a:p>
            <a:r>
              <a:rPr lang="de-DE" sz="2400" dirty="0" smtClean="0"/>
              <a:t>Nach </a:t>
            </a:r>
            <a:r>
              <a:rPr lang="de-DE" sz="2400" dirty="0" err="1" smtClean="0"/>
              <a:t>êz</a:t>
            </a:r>
            <a:r>
              <a:rPr lang="de-DE" sz="2400" dirty="0" smtClean="0"/>
              <a:t>. Mythologie: Tag der Vollendung der Erde </a:t>
            </a:r>
            <a:endParaRPr lang="de-DE" sz="2000" dirty="0" smtClean="0"/>
          </a:p>
          <a:p>
            <a:r>
              <a:rPr lang="de-DE" sz="2400" dirty="0" smtClean="0"/>
              <a:t>Im Zeichen von </a:t>
            </a:r>
            <a:r>
              <a:rPr lang="de-DE" sz="2400" dirty="0" err="1" smtClean="0"/>
              <a:t>Tawisî</a:t>
            </a:r>
            <a:r>
              <a:rPr lang="de-DE" sz="2400" dirty="0" smtClean="0"/>
              <a:t> Melek</a:t>
            </a:r>
          </a:p>
          <a:p>
            <a:endParaRPr lang="de-DE" sz="2400" dirty="0"/>
          </a:p>
          <a:p>
            <a:pPr marL="0" indent="0" algn="ctr">
              <a:buNone/>
            </a:pPr>
            <a:r>
              <a:rPr lang="de-D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Tawisî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Melek = Merkur = Mittwoch</a:t>
            </a:r>
          </a:p>
        </p:txBody>
      </p:sp>
      <p:sp>
        <p:nvSpPr>
          <p:cNvPr id="5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24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Loyalität und Einheit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" y="2139702"/>
            <a:ext cx="9069238" cy="1728192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Loyalität und Einheit wichtige Tugenden</a:t>
            </a:r>
          </a:p>
          <a:p>
            <a:pPr marL="182562" lvl="1" indent="0" algn="ctr">
              <a:buNone/>
            </a:pPr>
            <a:r>
              <a:rPr lang="de-DE" dirty="0" smtClean="0"/>
              <a:t>(Schöpfungsmythos)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sp>
        <p:nvSpPr>
          <p:cNvPr id="6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53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1338" y="1409930"/>
            <a:ext cx="8226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pPr marL="285750" indent="-285750">
              <a:buBlip>
                <a:blip r:embed="rId3"/>
              </a:buBlip>
            </a:pPr>
            <a:endParaRPr lang="de-DE" dirty="0"/>
          </a:p>
          <a:p>
            <a:pPr marL="285750" indent="-285750">
              <a:buBlip>
                <a:blip r:embed="rId3"/>
              </a:buBlip>
            </a:pPr>
            <a:endParaRPr lang="de-DE" dirty="0"/>
          </a:p>
          <a:p>
            <a:pPr marL="0" lvl="4" algn="ctr"/>
            <a:endParaRPr lang="de-DE" dirty="0"/>
          </a:p>
          <a:p>
            <a:pPr lvl="4"/>
            <a:endParaRPr lang="de-DE" dirty="0" smtClean="0"/>
          </a:p>
          <a:p>
            <a:pPr lvl="4"/>
            <a:endParaRPr lang="de-DE" dirty="0" smtClean="0"/>
          </a:p>
          <a:p>
            <a:pPr marL="285750" indent="-285750">
              <a:buBlip>
                <a:blip r:embed="rId3"/>
              </a:buBlip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-22160" y="1382031"/>
            <a:ext cx="9144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Prüfung Gottes an die Erzengel:</a:t>
            </a:r>
          </a:p>
          <a:p>
            <a:endParaRPr lang="de-DE" dirty="0" smtClean="0"/>
          </a:p>
          <a:p>
            <a:endParaRPr lang="de-DE" dirty="0"/>
          </a:p>
          <a:p>
            <a:pPr algn="ctr"/>
            <a:r>
              <a:rPr lang="de-DE" dirty="0"/>
              <a:t> </a:t>
            </a:r>
            <a:r>
              <a:rPr lang="de-DE" dirty="0" smtClean="0"/>
              <a:t>Geprüft werden soll die Loyalität zu Gott und der Einsatz des freien Willens</a:t>
            </a:r>
          </a:p>
          <a:p>
            <a:pPr algn="ctr"/>
            <a:r>
              <a:rPr lang="de-DE" dirty="0" smtClean="0"/>
              <a:t>- Engel und Menschen haben einen freien Willen</a:t>
            </a:r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Aufforderung Gottes an Engel, Adam anzubeten</a:t>
            </a:r>
          </a:p>
          <a:p>
            <a:endParaRPr lang="de-DE" dirty="0" smtClean="0"/>
          </a:p>
          <a:p>
            <a:pPr marL="285750" indent="-285750">
              <a:buBlip>
                <a:blip r:embed="rId3"/>
              </a:buBlip>
            </a:pPr>
            <a:endParaRPr lang="de-DE" dirty="0"/>
          </a:p>
          <a:p>
            <a:pPr marL="285750" indent="-285750">
              <a:buBlip>
                <a:blip r:embed="rId3"/>
              </a:buBlip>
            </a:pP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sp>
        <p:nvSpPr>
          <p:cNvPr id="9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 txBox="1">
            <a:spLocks/>
          </p:cNvSpPr>
          <p:nvPr/>
        </p:nvSpPr>
        <p:spPr bwMode="gray">
          <a:xfrm>
            <a:off x="-22160" y="21370"/>
            <a:ext cx="9144000" cy="60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Prüfung Gottes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24690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1338" y="1409930"/>
            <a:ext cx="8226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pPr marL="285750" indent="-285750">
              <a:buBlip>
                <a:blip r:embed="rId3"/>
              </a:buBlip>
            </a:pPr>
            <a:endParaRPr lang="de-DE" dirty="0"/>
          </a:p>
          <a:p>
            <a:pPr marL="285750" indent="-285750">
              <a:buBlip>
                <a:blip r:embed="rId3"/>
              </a:buBlip>
            </a:pPr>
            <a:endParaRPr lang="de-DE" dirty="0"/>
          </a:p>
          <a:p>
            <a:pPr marL="0" lvl="4" algn="ctr"/>
            <a:endParaRPr lang="de-DE" dirty="0"/>
          </a:p>
          <a:p>
            <a:pPr lvl="4"/>
            <a:endParaRPr lang="de-DE" dirty="0" smtClean="0"/>
          </a:p>
          <a:p>
            <a:pPr lvl="4"/>
            <a:endParaRPr lang="de-DE" dirty="0" smtClean="0"/>
          </a:p>
          <a:p>
            <a:pPr marL="285750" indent="-285750">
              <a:buBlip>
                <a:blip r:embed="rId3"/>
              </a:buBlip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71338" y="1571277"/>
            <a:ext cx="83931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Sechs der sieben Engel führten Befehl Gottes blind aus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Ein Erzengel weigerte sich jedoch</a:t>
            </a:r>
          </a:p>
          <a:p>
            <a:pPr marL="742950" lvl="1" indent="-285750">
              <a:buBlip>
                <a:blip r:embed="rId3"/>
              </a:buBlip>
            </a:pPr>
            <a:endParaRPr lang="de-DE" sz="2000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de-DE" sz="2000" dirty="0" smtClean="0"/>
              <a:t>Hatte den Mut, zu seiner Überzeugung zu stehen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DE" sz="2000" dirty="0" smtClean="0"/>
              <a:t>Hat seinen von Gott gegebenen Verstand eingesetzt 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marL="285750" indent="-285750">
              <a:buBlip>
                <a:blip r:embed="rId3"/>
              </a:buBlip>
            </a:pPr>
            <a:endParaRPr lang="de-DE" dirty="0"/>
          </a:p>
          <a:p>
            <a:pPr marL="285750" indent="-285750">
              <a:buBlip>
                <a:blip r:embed="rId3"/>
              </a:buBlip>
            </a:pPr>
            <a:endParaRPr lang="de-DE" dirty="0" smtClean="0"/>
          </a:p>
          <a:p>
            <a:pPr marL="285750" indent="-285750">
              <a:buBlip>
                <a:blip r:embed="rId3"/>
              </a:buBlip>
            </a:pPr>
            <a:endParaRPr lang="de-DE" dirty="0"/>
          </a:p>
          <a:p>
            <a:pPr marL="285750" indent="-285750">
              <a:buBlip>
                <a:blip r:embed="rId3"/>
              </a:buBlip>
            </a:pP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sp>
        <p:nvSpPr>
          <p:cNvPr id="9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 txBox="1">
            <a:spLocks/>
          </p:cNvSpPr>
          <p:nvPr/>
        </p:nvSpPr>
        <p:spPr bwMode="gray">
          <a:xfrm>
            <a:off x="-22160" y="21370"/>
            <a:ext cx="9144000" cy="60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Prüfung Gottes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1401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1338" y="1409930"/>
            <a:ext cx="8226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pPr marL="285750" indent="-285750">
              <a:buBlip>
                <a:blip r:embed="rId3"/>
              </a:buBlip>
            </a:pPr>
            <a:endParaRPr lang="de-DE" dirty="0"/>
          </a:p>
          <a:p>
            <a:pPr marL="285750" indent="-285750">
              <a:buBlip>
                <a:blip r:embed="rId3"/>
              </a:buBlip>
            </a:pPr>
            <a:endParaRPr lang="de-DE" dirty="0"/>
          </a:p>
          <a:p>
            <a:pPr marL="0" lvl="4" algn="ctr"/>
            <a:endParaRPr lang="de-DE" dirty="0"/>
          </a:p>
          <a:p>
            <a:pPr lvl="4"/>
            <a:endParaRPr lang="de-DE" dirty="0" smtClean="0"/>
          </a:p>
          <a:p>
            <a:pPr lvl="4"/>
            <a:endParaRPr lang="de-DE" dirty="0" smtClean="0"/>
          </a:p>
          <a:p>
            <a:pPr marL="285750" indent="-285750">
              <a:buBlip>
                <a:blip r:embed="rId3"/>
              </a:buBlip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1530861"/>
            <a:ext cx="91218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Rechtfertigung des Engel:</a:t>
            </a:r>
          </a:p>
          <a:p>
            <a:pPr lvl="1"/>
            <a:endParaRPr lang="de-DE" dirty="0" smtClean="0"/>
          </a:p>
          <a:p>
            <a:pPr marL="742950" lvl="1" indent="-285750">
              <a:buBlip>
                <a:blip r:embed="rId3"/>
              </a:buBlip>
            </a:pP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Erinnert an die Einzigartigkeit bzw. Allmacht Gottes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Erinnert an die Worte Gottes bei ihrer Schöpfung:</a:t>
            </a:r>
          </a:p>
          <a:p>
            <a:pPr lvl="1" algn="ctr"/>
            <a:endParaRPr lang="de-DE" dirty="0" smtClean="0"/>
          </a:p>
          <a:p>
            <a:pPr lvl="1" algn="ctr"/>
            <a:endParaRPr lang="de-DE" dirty="0"/>
          </a:p>
          <a:p>
            <a:pPr lvl="1" algn="ctr"/>
            <a:r>
              <a:rPr lang="de-DE" dirty="0" smtClean="0">
                <a:latin typeface="Trajan Pro" panose="02020502050506020301" pitchFamily="18" charset="0"/>
              </a:rPr>
              <a:t>„Ihr sollt keinen anderen anbeten, als euren Schöpfer“</a:t>
            </a:r>
            <a:endParaRPr lang="de-DE" dirty="0">
              <a:latin typeface="Trajan Pro" panose="02020502050506020301" pitchFamily="18" charset="0"/>
            </a:endParaRP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marL="285750" indent="-285750">
              <a:buBlip>
                <a:blip r:embed="rId3"/>
              </a:buBlip>
            </a:pPr>
            <a:endParaRPr lang="de-DE" dirty="0"/>
          </a:p>
          <a:p>
            <a:pPr marL="285750" indent="-285750">
              <a:buBlip>
                <a:blip r:embed="rId3"/>
              </a:buBlip>
            </a:pPr>
            <a:endParaRPr lang="de-DE" dirty="0" smtClean="0"/>
          </a:p>
          <a:p>
            <a:pPr marL="285750" indent="-285750">
              <a:buBlip>
                <a:blip r:embed="rId3"/>
              </a:buBlip>
            </a:pPr>
            <a:endParaRPr lang="de-DE" dirty="0"/>
          </a:p>
          <a:p>
            <a:pPr marL="285750" indent="-285750">
              <a:buBlip>
                <a:blip r:embed="rId3"/>
              </a:buBlip>
            </a:pPr>
            <a:endParaRPr lang="de-DE" dirty="0"/>
          </a:p>
        </p:txBody>
      </p:sp>
      <p:sp>
        <p:nvSpPr>
          <p:cNvPr id="8" name="Rectangle 1"/>
          <p:cNvSpPr txBox="1">
            <a:spLocks/>
          </p:cNvSpPr>
          <p:nvPr/>
        </p:nvSpPr>
        <p:spPr bwMode="gray">
          <a:xfrm>
            <a:off x="-22160" y="21370"/>
            <a:ext cx="9144000" cy="60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Prüfung Gottes</a:t>
            </a:r>
            <a:endParaRPr lang="de-DE" sz="2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sp>
        <p:nvSpPr>
          <p:cNvPr id="9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3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78287" y="1635646"/>
            <a:ext cx="5617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Blip>
                <a:blip r:embed="rId3"/>
              </a:buBlip>
            </a:pPr>
            <a:endParaRPr lang="de-DE" dirty="0" smtClean="0"/>
          </a:p>
          <a:p>
            <a:pPr marL="0" lvl="1"/>
            <a:endParaRPr lang="de-DE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Krönung </a:t>
            </a:r>
            <a:r>
              <a:rPr lang="de-DE" dirty="0"/>
              <a:t>zum Führer der sieben Erzengel und zum Stellvertreter </a:t>
            </a:r>
            <a:r>
              <a:rPr lang="de-DE" dirty="0" smtClean="0"/>
              <a:t>Gottes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Zeichen der Krönung </a:t>
            </a:r>
            <a:r>
              <a:rPr lang="de-DE" dirty="0" err="1" smtClean="0"/>
              <a:t>Tawisî</a:t>
            </a:r>
            <a:r>
              <a:rPr lang="de-DE" dirty="0" smtClean="0"/>
              <a:t> Melek: „</a:t>
            </a:r>
            <a:r>
              <a:rPr lang="de-DE" dirty="0" err="1" smtClean="0"/>
              <a:t>Tok</a:t>
            </a:r>
            <a:r>
              <a:rPr lang="de-DE" dirty="0" smtClean="0"/>
              <a:t>“ </a:t>
            </a:r>
          </a:p>
          <a:p>
            <a:pPr marL="0" lvl="1"/>
            <a:endParaRPr lang="de-DE" dirty="0"/>
          </a:p>
          <a:p>
            <a:pPr marL="285750" indent="-285750">
              <a:buBlip>
                <a:blip r:embed="rId3"/>
              </a:buBlip>
            </a:pPr>
            <a:endParaRPr lang="de-DE" dirty="0"/>
          </a:p>
        </p:txBody>
      </p:sp>
      <p:sp>
        <p:nvSpPr>
          <p:cNvPr id="7" name="Rectangle 1"/>
          <p:cNvSpPr txBox="1">
            <a:spLocks/>
          </p:cNvSpPr>
          <p:nvPr/>
        </p:nvSpPr>
        <p:spPr bwMode="gray">
          <a:xfrm>
            <a:off x="-22160" y="21370"/>
            <a:ext cx="9144000" cy="60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Krönung </a:t>
            </a:r>
            <a:r>
              <a:rPr lang="de-D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Tawisî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Meleks</a:t>
            </a:r>
            <a:endParaRPr lang="de-DE" sz="2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sp>
        <p:nvSpPr>
          <p:cNvPr id="6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25" y="1437283"/>
            <a:ext cx="3248788" cy="288644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92100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12429" y="1131590"/>
            <a:ext cx="8532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de-DE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Symbol der Gottesloyalität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Beweis für die Einzigartigkeit des Schöpfer-Gottes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algn="ctr"/>
            <a:r>
              <a:rPr lang="de-DE" dirty="0" err="1" smtClean="0"/>
              <a:t>Jandila</a:t>
            </a:r>
            <a:r>
              <a:rPr lang="de-DE" dirty="0" smtClean="0"/>
              <a:t> </a:t>
            </a:r>
            <a:r>
              <a:rPr lang="de-DE" dirty="0" err="1" smtClean="0"/>
              <a:t>Sêwran</a:t>
            </a:r>
            <a:r>
              <a:rPr lang="de-DE" dirty="0" smtClean="0"/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de-DE" dirty="0" smtClean="0"/>
          </a:p>
          <a:p>
            <a:pPr algn="ctr"/>
            <a:r>
              <a:rPr lang="de-DE" dirty="0" err="1" smtClean="0"/>
              <a:t>Bû</a:t>
            </a:r>
            <a:r>
              <a:rPr lang="de-DE" dirty="0" smtClean="0"/>
              <a:t> </a:t>
            </a:r>
            <a:r>
              <a:rPr lang="de-DE" dirty="0" err="1" smtClean="0"/>
              <a:t>serwer</a:t>
            </a:r>
            <a:r>
              <a:rPr lang="de-DE" dirty="0" smtClean="0"/>
              <a:t> li </a:t>
            </a:r>
            <a:r>
              <a:rPr lang="de-DE" dirty="0" err="1" smtClean="0"/>
              <a:t>ezmanî</a:t>
            </a:r>
            <a:r>
              <a:rPr lang="de-DE" dirty="0" smtClean="0"/>
              <a:t> – Er [</a:t>
            </a:r>
            <a:r>
              <a:rPr lang="de-DE" dirty="0" err="1" smtClean="0"/>
              <a:t>Tawisî</a:t>
            </a:r>
            <a:r>
              <a:rPr lang="de-DE" dirty="0" smtClean="0"/>
              <a:t> Melek] wurde zum Führer des Himmels </a:t>
            </a:r>
            <a:br>
              <a:rPr lang="de-DE" dirty="0" smtClean="0"/>
            </a:br>
            <a:r>
              <a:rPr lang="de-DE" dirty="0" err="1" smtClean="0"/>
              <a:t>Çak</a:t>
            </a:r>
            <a:r>
              <a:rPr lang="de-DE" dirty="0" smtClean="0"/>
              <a:t> </a:t>
            </a:r>
            <a:r>
              <a:rPr lang="de-DE" dirty="0" err="1" smtClean="0"/>
              <a:t>rêya</a:t>
            </a:r>
            <a:r>
              <a:rPr lang="de-DE" dirty="0" smtClean="0"/>
              <a:t> </a:t>
            </a:r>
            <a:r>
              <a:rPr lang="de-DE" dirty="0" err="1" smtClean="0"/>
              <a:t>Xwedê</a:t>
            </a:r>
            <a:r>
              <a:rPr lang="de-DE" dirty="0" smtClean="0"/>
              <a:t> </a:t>
            </a:r>
            <a:r>
              <a:rPr lang="de-DE" dirty="0" err="1" smtClean="0"/>
              <a:t>zanî</a:t>
            </a:r>
            <a:r>
              <a:rPr lang="de-DE" dirty="0" smtClean="0"/>
              <a:t>  - So gut kennt er den Weg Gottes</a:t>
            </a:r>
            <a:br>
              <a:rPr lang="de-DE" dirty="0" smtClean="0"/>
            </a:br>
            <a:r>
              <a:rPr lang="de-DE" dirty="0" smtClean="0"/>
              <a:t>Bo min </a:t>
            </a:r>
            <a:r>
              <a:rPr lang="de-DE" dirty="0" err="1" smtClean="0"/>
              <a:t>ol</a:t>
            </a:r>
            <a:r>
              <a:rPr lang="de-DE" dirty="0" smtClean="0"/>
              <a:t> û </a:t>
            </a:r>
            <a:r>
              <a:rPr lang="de-DE" dirty="0" err="1" smtClean="0"/>
              <a:t>erkan</a:t>
            </a:r>
            <a:r>
              <a:rPr lang="de-DE" dirty="0" smtClean="0"/>
              <a:t> î  - Er ist mein Weg und meine Pflicht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Rectangle 1"/>
          <p:cNvSpPr txBox="1">
            <a:spLocks/>
          </p:cNvSpPr>
          <p:nvPr/>
        </p:nvSpPr>
        <p:spPr bwMode="gray">
          <a:xfrm>
            <a:off x="-22160" y="21370"/>
            <a:ext cx="9144000" cy="60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Bedeutung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Tawisî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Meleks</a:t>
            </a:r>
            <a:endParaRPr lang="de-DE" sz="2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sp>
        <p:nvSpPr>
          <p:cNvPr id="6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69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1592" y="1131590"/>
            <a:ext cx="9036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Şahda</a:t>
            </a:r>
            <a:r>
              <a:rPr lang="de-DE" b="1" dirty="0"/>
              <a:t> </a:t>
            </a:r>
            <a:r>
              <a:rPr lang="de-DE" b="1" dirty="0" err="1" smtClean="0"/>
              <a:t>dînî</a:t>
            </a:r>
            <a:r>
              <a:rPr lang="de-DE" b="1" dirty="0" smtClean="0"/>
              <a:t>:</a:t>
            </a:r>
            <a:br>
              <a:rPr lang="de-DE" b="1" dirty="0" smtClean="0"/>
            </a:br>
            <a:endParaRPr lang="de-DE" dirty="0"/>
          </a:p>
          <a:p>
            <a:pPr algn="ctr"/>
            <a:r>
              <a:rPr lang="de-DE" b="1" dirty="0" err="1"/>
              <a:t>Tawisî</a:t>
            </a:r>
            <a:r>
              <a:rPr lang="de-DE" b="1" dirty="0"/>
              <a:t> Melek </a:t>
            </a:r>
            <a:r>
              <a:rPr lang="de-DE" b="1" dirty="0" err="1"/>
              <a:t>şahda</a:t>
            </a:r>
            <a:r>
              <a:rPr lang="de-DE" b="1" dirty="0"/>
              <a:t> </a:t>
            </a:r>
            <a:r>
              <a:rPr lang="de-DE" b="1" dirty="0" err="1"/>
              <a:t>îmana</a:t>
            </a:r>
            <a:r>
              <a:rPr lang="de-DE" b="1" dirty="0"/>
              <a:t> min e – </a:t>
            </a:r>
            <a:r>
              <a:rPr lang="de-DE" b="1" dirty="0" err="1"/>
              <a:t>Tawisî</a:t>
            </a:r>
            <a:r>
              <a:rPr lang="de-DE" b="1" dirty="0"/>
              <a:t> Melek ist der Zeuge meines Glaubens </a:t>
            </a:r>
            <a:endParaRPr lang="de-DE" dirty="0"/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Grundlage des </a:t>
            </a:r>
            <a:r>
              <a:rPr lang="de-DE" dirty="0" err="1" smtClean="0"/>
              <a:t>êzîdischen</a:t>
            </a:r>
            <a:r>
              <a:rPr lang="de-DE" dirty="0" smtClean="0"/>
              <a:t> Monotheismus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Symbol des mutigen Einsatzes des Verstandes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Grundlage des Gottes- und Menschenverständnisses der </a:t>
            </a:r>
            <a:r>
              <a:rPr lang="de-DE" dirty="0" err="1" smtClean="0"/>
              <a:t>êzîdischen</a:t>
            </a:r>
            <a:r>
              <a:rPr lang="de-DE" dirty="0" smtClean="0"/>
              <a:t> Religion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Blip>
                <a:blip r:embed="rId3"/>
              </a:buBlip>
            </a:pPr>
            <a:endParaRPr lang="de-DE" dirty="0"/>
          </a:p>
        </p:txBody>
      </p:sp>
      <p:sp>
        <p:nvSpPr>
          <p:cNvPr id="7" name="Rectangle 1"/>
          <p:cNvSpPr txBox="1">
            <a:spLocks/>
          </p:cNvSpPr>
          <p:nvPr/>
        </p:nvSpPr>
        <p:spPr bwMode="gray">
          <a:xfrm>
            <a:off x="-22160" y="21370"/>
            <a:ext cx="9144000" cy="60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Bedeutung </a:t>
            </a:r>
            <a:r>
              <a:rPr lang="de-D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Tawisî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Meleks</a:t>
            </a:r>
            <a:endParaRPr lang="de-DE" sz="2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sp>
        <p:nvSpPr>
          <p:cNvPr id="6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37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2416"/>
          <p:cNvGraphicFramePr/>
          <p:nvPr>
            <p:extLst>
              <p:ext uri="{D42A27DB-BD31-4B8C-83A1-F6EECF244321}">
                <p14:modId xmlns:p14="http://schemas.microsoft.com/office/powerpoint/2010/main" val="1799802900"/>
              </p:ext>
            </p:extLst>
          </p:nvPr>
        </p:nvGraphicFramePr>
        <p:xfrm>
          <a:off x="5744046" y="1271648"/>
          <a:ext cx="2508252" cy="2305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Sprache und Ethnie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grpSp>
        <p:nvGrpSpPr>
          <p:cNvPr id="9" name="Group 2419"/>
          <p:cNvGrpSpPr/>
          <p:nvPr/>
        </p:nvGrpSpPr>
        <p:grpSpPr>
          <a:xfrm>
            <a:off x="7808044" y="1875478"/>
            <a:ext cx="312435" cy="812801"/>
            <a:chOff x="7858105" y="406909"/>
            <a:chExt cx="211138" cy="549275"/>
          </a:xfrm>
          <a:solidFill>
            <a:schemeClr val="accent1"/>
          </a:solidFill>
        </p:grpSpPr>
        <p:sp>
          <p:nvSpPr>
            <p:cNvPr id="10" name="Oval 76"/>
            <p:cNvSpPr>
              <a:spLocks noChangeArrowheads="1"/>
            </p:cNvSpPr>
            <p:nvPr/>
          </p:nvSpPr>
          <p:spPr bwMode="auto">
            <a:xfrm>
              <a:off x="7918430" y="406909"/>
              <a:ext cx="92075" cy="9207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7"/>
            <p:cNvSpPr>
              <a:spLocks/>
            </p:cNvSpPr>
            <p:nvPr/>
          </p:nvSpPr>
          <p:spPr bwMode="auto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2422"/>
          <p:cNvGrpSpPr/>
          <p:nvPr/>
        </p:nvGrpSpPr>
        <p:grpSpPr>
          <a:xfrm>
            <a:off x="5744046" y="1875478"/>
            <a:ext cx="399353" cy="812799"/>
            <a:chOff x="8132743" y="406909"/>
            <a:chExt cx="269875" cy="549275"/>
          </a:xfrm>
          <a:solidFill>
            <a:schemeClr val="accent2"/>
          </a:solidFill>
        </p:grpSpPr>
        <p:sp>
          <p:nvSpPr>
            <p:cNvPr id="13" name="Oval 78"/>
            <p:cNvSpPr>
              <a:spLocks noChangeArrowheads="1"/>
            </p:cNvSpPr>
            <p:nvPr/>
          </p:nvSpPr>
          <p:spPr bwMode="auto">
            <a:xfrm>
              <a:off x="8223230" y="406909"/>
              <a:ext cx="90488" cy="9048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8132743" y="508509"/>
              <a:ext cx="269875" cy="447675"/>
            </a:xfrm>
            <a:custGeom>
              <a:avLst/>
              <a:gdLst>
                <a:gd name="T0" fmla="*/ 133 w 135"/>
                <a:gd name="T1" fmla="*/ 89 h 224"/>
                <a:gd name="T2" fmla="*/ 113 w 135"/>
                <a:gd name="T3" fmla="*/ 17 h 224"/>
                <a:gd name="T4" fmla="*/ 91 w 135"/>
                <a:gd name="T5" fmla="*/ 0 h 224"/>
                <a:gd name="T6" fmla="*/ 43 w 135"/>
                <a:gd name="T7" fmla="*/ 0 h 224"/>
                <a:gd name="T8" fmla="*/ 21 w 135"/>
                <a:gd name="T9" fmla="*/ 17 h 224"/>
                <a:gd name="T10" fmla="*/ 1 w 135"/>
                <a:gd name="T11" fmla="*/ 89 h 224"/>
                <a:gd name="T12" fmla="*/ 8 w 135"/>
                <a:gd name="T13" fmla="*/ 101 h 224"/>
                <a:gd name="T14" fmla="*/ 20 w 135"/>
                <a:gd name="T15" fmla="*/ 94 h 224"/>
                <a:gd name="T16" fmla="*/ 39 w 135"/>
                <a:gd name="T17" fmla="*/ 29 h 224"/>
                <a:gd name="T18" fmla="*/ 41 w 135"/>
                <a:gd name="T19" fmla="*/ 28 h 224"/>
                <a:gd name="T20" fmla="*/ 42 w 135"/>
                <a:gd name="T21" fmla="*/ 30 h 224"/>
                <a:gd name="T22" fmla="*/ 42 w 135"/>
                <a:gd name="T23" fmla="*/ 30 h 224"/>
                <a:gd name="T24" fmla="*/ 42 w 135"/>
                <a:gd name="T25" fmla="*/ 31 h 224"/>
                <a:gd name="T26" fmla="*/ 15 w 135"/>
                <a:gd name="T27" fmla="*/ 127 h 224"/>
                <a:gd name="T28" fmla="*/ 38 w 135"/>
                <a:gd name="T29" fmla="*/ 127 h 224"/>
                <a:gd name="T30" fmla="*/ 38 w 135"/>
                <a:gd name="T31" fmla="*/ 211 h 224"/>
                <a:gd name="T32" fmla="*/ 52 w 135"/>
                <a:gd name="T33" fmla="*/ 224 h 224"/>
                <a:gd name="T34" fmla="*/ 65 w 135"/>
                <a:gd name="T35" fmla="*/ 211 h 224"/>
                <a:gd name="T36" fmla="*/ 65 w 135"/>
                <a:gd name="T37" fmla="*/ 127 h 224"/>
                <a:gd name="T38" fmla="*/ 70 w 135"/>
                <a:gd name="T39" fmla="*/ 127 h 224"/>
                <a:gd name="T40" fmla="*/ 70 w 135"/>
                <a:gd name="T41" fmla="*/ 211 h 224"/>
                <a:gd name="T42" fmla="*/ 83 w 135"/>
                <a:gd name="T43" fmla="*/ 224 h 224"/>
                <a:gd name="T44" fmla="*/ 96 w 135"/>
                <a:gd name="T45" fmla="*/ 211 h 224"/>
                <a:gd name="T46" fmla="*/ 96 w 135"/>
                <a:gd name="T47" fmla="*/ 127 h 224"/>
                <a:gd name="T48" fmla="*/ 120 w 135"/>
                <a:gd name="T49" fmla="*/ 127 h 224"/>
                <a:gd name="T50" fmla="*/ 92 w 135"/>
                <a:gd name="T51" fmla="*/ 31 h 224"/>
                <a:gd name="T52" fmla="*/ 92 w 135"/>
                <a:gd name="T53" fmla="*/ 30 h 224"/>
                <a:gd name="T54" fmla="*/ 92 w 135"/>
                <a:gd name="T55" fmla="*/ 30 h 224"/>
                <a:gd name="T56" fmla="*/ 94 w 135"/>
                <a:gd name="T57" fmla="*/ 28 h 224"/>
                <a:gd name="T58" fmla="*/ 96 w 135"/>
                <a:gd name="T59" fmla="*/ 29 h 224"/>
                <a:gd name="T60" fmla="*/ 114 w 135"/>
                <a:gd name="T61" fmla="*/ 94 h 224"/>
                <a:gd name="T62" fmla="*/ 127 w 135"/>
                <a:gd name="T63" fmla="*/ 101 h 224"/>
                <a:gd name="T64" fmla="*/ 133 w 135"/>
                <a:gd name="T65" fmla="*/ 8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224">
                  <a:moveTo>
                    <a:pt x="133" y="89"/>
                  </a:moveTo>
                  <a:cubicBezTo>
                    <a:pt x="113" y="17"/>
                    <a:pt x="113" y="17"/>
                    <a:pt x="113" y="17"/>
                  </a:cubicBezTo>
                  <a:cubicBezTo>
                    <a:pt x="110" y="7"/>
                    <a:pt x="102" y="0"/>
                    <a:pt x="9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3" y="0"/>
                    <a:pt x="24" y="7"/>
                    <a:pt x="21" y="17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0" y="94"/>
                    <a:pt x="3" y="99"/>
                    <a:pt x="8" y="101"/>
                  </a:cubicBezTo>
                  <a:cubicBezTo>
                    <a:pt x="13" y="102"/>
                    <a:pt x="18" y="99"/>
                    <a:pt x="20" y="94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40" y="28"/>
                    <a:pt x="41" y="28"/>
                  </a:cubicBezTo>
                  <a:cubicBezTo>
                    <a:pt x="41" y="28"/>
                    <a:pt x="42" y="29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8" y="218"/>
                    <a:pt x="44" y="224"/>
                    <a:pt x="52" y="224"/>
                  </a:cubicBezTo>
                  <a:cubicBezTo>
                    <a:pt x="59" y="224"/>
                    <a:pt x="65" y="218"/>
                    <a:pt x="65" y="211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70" y="211"/>
                    <a:pt x="70" y="211"/>
                    <a:pt x="70" y="211"/>
                  </a:cubicBezTo>
                  <a:cubicBezTo>
                    <a:pt x="70" y="218"/>
                    <a:pt x="76" y="224"/>
                    <a:pt x="83" y="224"/>
                  </a:cubicBezTo>
                  <a:cubicBezTo>
                    <a:pt x="90" y="224"/>
                    <a:pt x="96" y="218"/>
                    <a:pt x="96" y="211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29"/>
                    <a:pt x="93" y="28"/>
                    <a:pt x="94" y="28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16" y="99"/>
                    <a:pt x="121" y="102"/>
                    <a:pt x="127" y="101"/>
                  </a:cubicBezTo>
                  <a:cubicBezTo>
                    <a:pt x="132" y="99"/>
                    <a:pt x="135" y="94"/>
                    <a:pt x="133" y="89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Rectangle 2425"/>
          <p:cNvSpPr/>
          <p:nvPr/>
        </p:nvSpPr>
        <p:spPr>
          <a:xfrm>
            <a:off x="7670418" y="2626366"/>
            <a:ext cx="1308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Rockwell Extra Bold" pitchFamily="18" charset="0"/>
              </a:rPr>
              <a:t>2,5%</a:t>
            </a:r>
            <a:endParaRPr lang="en-US" sz="3200" dirty="0">
              <a:solidFill>
                <a:srgbClr val="00B050"/>
              </a:solidFill>
              <a:latin typeface="Rockwell Extra Bold" pitchFamily="18" charset="0"/>
            </a:endParaRPr>
          </a:p>
        </p:txBody>
      </p:sp>
      <p:sp>
        <p:nvSpPr>
          <p:cNvPr id="16" name="Rectangle 2426"/>
          <p:cNvSpPr/>
          <p:nvPr/>
        </p:nvSpPr>
        <p:spPr>
          <a:xfrm>
            <a:off x="4932040" y="2622589"/>
            <a:ext cx="1590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Rockwell Extra Bold" pitchFamily="18" charset="0"/>
              </a:rPr>
              <a:t>97,5%</a:t>
            </a:r>
            <a:endParaRPr lang="en-US" sz="3200" dirty="0">
              <a:latin typeface="Rockwell Extra Bold" pitchFamily="18" charset="0"/>
            </a:endParaRPr>
          </a:p>
        </p:txBody>
      </p:sp>
      <p:grpSp>
        <p:nvGrpSpPr>
          <p:cNvPr id="19" name="Group 2422"/>
          <p:cNvGrpSpPr/>
          <p:nvPr/>
        </p:nvGrpSpPr>
        <p:grpSpPr>
          <a:xfrm>
            <a:off x="8243652" y="1875478"/>
            <a:ext cx="399353" cy="812799"/>
            <a:chOff x="8132743" y="406909"/>
            <a:chExt cx="269875" cy="549275"/>
          </a:xfrm>
          <a:solidFill>
            <a:schemeClr val="accent2"/>
          </a:solidFill>
        </p:grpSpPr>
        <p:sp>
          <p:nvSpPr>
            <p:cNvPr id="20" name="Oval 78"/>
            <p:cNvSpPr>
              <a:spLocks noChangeArrowheads="1"/>
            </p:cNvSpPr>
            <p:nvPr/>
          </p:nvSpPr>
          <p:spPr bwMode="auto">
            <a:xfrm>
              <a:off x="8223230" y="406909"/>
              <a:ext cx="90488" cy="9048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9"/>
            <p:cNvSpPr>
              <a:spLocks/>
            </p:cNvSpPr>
            <p:nvPr/>
          </p:nvSpPr>
          <p:spPr bwMode="auto">
            <a:xfrm>
              <a:off x="8132743" y="508509"/>
              <a:ext cx="269875" cy="447675"/>
            </a:xfrm>
            <a:custGeom>
              <a:avLst/>
              <a:gdLst>
                <a:gd name="T0" fmla="*/ 133 w 135"/>
                <a:gd name="T1" fmla="*/ 89 h 224"/>
                <a:gd name="T2" fmla="*/ 113 w 135"/>
                <a:gd name="T3" fmla="*/ 17 h 224"/>
                <a:gd name="T4" fmla="*/ 91 w 135"/>
                <a:gd name="T5" fmla="*/ 0 h 224"/>
                <a:gd name="T6" fmla="*/ 43 w 135"/>
                <a:gd name="T7" fmla="*/ 0 h 224"/>
                <a:gd name="T8" fmla="*/ 21 w 135"/>
                <a:gd name="T9" fmla="*/ 17 h 224"/>
                <a:gd name="T10" fmla="*/ 1 w 135"/>
                <a:gd name="T11" fmla="*/ 89 h 224"/>
                <a:gd name="T12" fmla="*/ 8 w 135"/>
                <a:gd name="T13" fmla="*/ 101 h 224"/>
                <a:gd name="T14" fmla="*/ 20 w 135"/>
                <a:gd name="T15" fmla="*/ 94 h 224"/>
                <a:gd name="T16" fmla="*/ 39 w 135"/>
                <a:gd name="T17" fmla="*/ 29 h 224"/>
                <a:gd name="T18" fmla="*/ 41 w 135"/>
                <a:gd name="T19" fmla="*/ 28 h 224"/>
                <a:gd name="T20" fmla="*/ 42 w 135"/>
                <a:gd name="T21" fmla="*/ 30 h 224"/>
                <a:gd name="T22" fmla="*/ 42 w 135"/>
                <a:gd name="T23" fmla="*/ 30 h 224"/>
                <a:gd name="T24" fmla="*/ 42 w 135"/>
                <a:gd name="T25" fmla="*/ 31 h 224"/>
                <a:gd name="T26" fmla="*/ 15 w 135"/>
                <a:gd name="T27" fmla="*/ 127 h 224"/>
                <a:gd name="T28" fmla="*/ 38 w 135"/>
                <a:gd name="T29" fmla="*/ 127 h 224"/>
                <a:gd name="T30" fmla="*/ 38 w 135"/>
                <a:gd name="T31" fmla="*/ 211 h 224"/>
                <a:gd name="T32" fmla="*/ 52 w 135"/>
                <a:gd name="T33" fmla="*/ 224 h 224"/>
                <a:gd name="T34" fmla="*/ 65 w 135"/>
                <a:gd name="T35" fmla="*/ 211 h 224"/>
                <a:gd name="T36" fmla="*/ 65 w 135"/>
                <a:gd name="T37" fmla="*/ 127 h 224"/>
                <a:gd name="T38" fmla="*/ 70 w 135"/>
                <a:gd name="T39" fmla="*/ 127 h 224"/>
                <a:gd name="T40" fmla="*/ 70 w 135"/>
                <a:gd name="T41" fmla="*/ 211 h 224"/>
                <a:gd name="T42" fmla="*/ 83 w 135"/>
                <a:gd name="T43" fmla="*/ 224 h 224"/>
                <a:gd name="T44" fmla="*/ 96 w 135"/>
                <a:gd name="T45" fmla="*/ 211 h 224"/>
                <a:gd name="T46" fmla="*/ 96 w 135"/>
                <a:gd name="T47" fmla="*/ 127 h 224"/>
                <a:gd name="T48" fmla="*/ 120 w 135"/>
                <a:gd name="T49" fmla="*/ 127 h 224"/>
                <a:gd name="T50" fmla="*/ 92 w 135"/>
                <a:gd name="T51" fmla="*/ 31 h 224"/>
                <a:gd name="T52" fmla="*/ 92 w 135"/>
                <a:gd name="T53" fmla="*/ 30 h 224"/>
                <a:gd name="T54" fmla="*/ 92 w 135"/>
                <a:gd name="T55" fmla="*/ 30 h 224"/>
                <a:gd name="T56" fmla="*/ 94 w 135"/>
                <a:gd name="T57" fmla="*/ 28 h 224"/>
                <a:gd name="T58" fmla="*/ 96 w 135"/>
                <a:gd name="T59" fmla="*/ 29 h 224"/>
                <a:gd name="T60" fmla="*/ 114 w 135"/>
                <a:gd name="T61" fmla="*/ 94 h 224"/>
                <a:gd name="T62" fmla="*/ 127 w 135"/>
                <a:gd name="T63" fmla="*/ 101 h 224"/>
                <a:gd name="T64" fmla="*/ 133 w 135"/>
                <a:gd name="T65" fmla="*/ 8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224">
                  <a:moveTo>
                    <a:pt x="133" y="89"/>
                  </a:moveTo>
                  <a:cubicBezTo>
                    <a:pt x="113" y="17"/>
                    <a:pt x="113" y="17"/>
                    <a:pt x="113" y="17"/>
                  </a:cubicBezTo>
                  <a:cubicBezTo>
                    <a:pt x="110" y="7"/>
                    <a:pt x="102" y="0"/>
                    <a:pt x="9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3" y="0"/>
                    <a:pt x="24" y="7"/>
                    <a:pt x="21" y="17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0" y="94"/>
                    <a:pt x="3" y="99"/>
                    <a:pt x="8" y="101"/>
                  </a:cubicBezTo>
                  <a:cubicBezTo>
                    <a:pt x="13" y="102"/>
                    <a:pt x="18" y="99"/>
                    <a:pt x="20" y="94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40" y="28"/>
                    <a:pt x="41" y="28"/>
                  </a:cubicBezTo>
                  <a:cubicBezTo>
                    <a:pt x="41" y="28"/>
                    <a:pt x="42" y="29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8" y="218"/>
                    <a:pt x="44" y="224"/>
                    <a:pt x="52" y="224"/>
                  </a:cubicBezTo>
                  <a:cubicBezTo>
                    <a:pt x="59" y="224"/>
                    <a:pt x="65" y="218"/>
                    <a:pt x="65" y="211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70" y="211"/>
                    <a:pt x="70" y="211"/>
                    <a:pt x="70" y="211"/>
                  </a:cubicBezTo>
                  <a:cubicBezTo>
                    <a:pt x="70" y="218"/>
                    <a:pt x="76" y="224"/>
                    <a:pt x="83" y="224"/>
                  </a:cubicBezTo>
                  <a:cubicBezTo>
                    <a:pt x="90" y="224"/>
                    <a:pt x="96" y="218"/>
                    <a:pt x="96" y="211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29"/>
                    <a:pt x="93" y="28"/>
                    <a:pt x="94" y="28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16" y="99"/>
                    <a:pt x="121" y="102"/>
                    <a:pt x="127" y="101"/>
                  </a:cubicBezTo>
                  <a:cubicBezTo>
                    <a:pt x="132" y="99"/>
                    <a:pt x="135" y="94"/>
                    <a:pt x="133" y="89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419"/>
          <p:cNvGrpSpPr/>
          <p:nvPr/>
        </p:nvGrpSpPr>
        <p:grpSpPr>
          <a:xfrm>
            <a:off x="5332101" y="1875478"/>
            <a:ext cx="312435" cy="812801"/>
            <a:chOff x="7858105" y="406909"/>
            <a:chExt cx="211138" cy="549275"/>
          </a:xfrm>
          <a:solidFill>
            <a:schemeClr val="accent1"/>
          </a:solidFill>
        </p:grpSpPr>
        <p:sp>
          <p:nvSpPr>
            <p:cNvPr id="23" name="Oval 76"/>
            <p:cNvSpPr>
              <a:spLocks noChangeArrowheads="1"/>
            </p:cNvSpPr>
            <p:nvPr/>
          </p:nvSpPr>
          <p:spPr bwMode="auto">
            <a:xfrm>
              <a:off x="7918430" y="406909"/>
              <a:ext cx="92075" cy="9207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7"/>
            <p:cNvSpPr>
              <a:spLocks/>
            </p:cNvSpPr>
            <p:nvPr/>
          </p:nvSpPr>
          <p:spPr bwMode="auto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210464" y="1560759"/>
            <a:ext cx="436373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000" b="1" dirty="0" err="1" smtClean="0"/>
              <a:t>Kurmancî-Dialekt</a:t>
            </a:r>
            <a:r>
              <a:rPr lang="en-US" sz="2000" b="1" dirty="0" smtClean="0"/>
              <a:t> </a:t>
            </a:r>
          </a:p>
          <a:p>
            <a:pPr>
              <a:spcBef>
                <a:spcPts val="600"/>
              </a:spcBef>
            </a:pPr>
            <a:endParaRPr lang="en-US" sz="2000" b="1" dirty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000" b="1" dirty="0" smtClean="0"/>
              <a:t>Indigenes Volk </a:t>
            </a:r>
            <a:r>
              <a:rPr lang="en-US" sz="2000" b="1" dirty="0" err="1" smtClean="0"/>
              <a:t>Mesopotamiens</a:t>
            </a:r>
            <a:endParaRPr lang="en-US" sz="2000" b="1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en-US" sz="2000" b="1" dirty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000" b="1" dirty="0" smtClean="0"/>
              <a:t>Ethno-</a:t>
            </a:r>
            <a:r>
              <a:rPr lang="en-US" sz="2000" b="1" dirty="0" err="1" smtClean="0"/>
              <a:t>religiöser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Charakter</a:t>
            </a:r>
            <a:endParaRPr lang="en-US" sz="2000" b="1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en-US" sz="2000" b="1" dirty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000" b="1" dirty="0" err="1" smtClean="0"/>
              <a:t>Ursprungsreligion</a:t>
            </a:r>
            <a:r>
              <a:rPr lang="en-US" sz="2000" b="1" dirty="0" smtClean="0"/>
              <a:t> der </a:t>
            </a:r>
            <a:r>
              <a:rPr lang="en-US" sz="2000" b="1" dirty="0" err="1" smtClean="0"/>
              <a:t>Kurden</a:t>
            </a:r>
            <a:endParaRPr lang="de-DE" sz="2000" b="1" dirty="0" smtClean="0"/>
          </a:p>
        </p:txBody>
      </p:sp>
      <p:sp>
        <p:nvSpPr>
          <p:cNvPr id="29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95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9310"/>
            <a:ext cx="9144000" cy="485775"/>
          </a:xfrm>
        </p:spPr>
        <p:txBody>
          <a:bodyPr/>
          <a:lstStyle/>
          <a:p>
            <a:pPr algn="ctr"/>
            <a:r>
              <a:rPr lang="de-DE" dirty="0" smtClean="0"/>
              <a:t>Prinzip </a:t>
            </a:r>
            <a:r>
              <a:rPr lang="de-DE" dirty="0" err="1" smtClean="0"/>
              <a:t>Tawisî</a:t>
            </a:r>
            <a:r>
              <a:rPr lang="de-DE" dirty="0" smtClean="0"/>
              <a:t> Melek – Kernthese </a:t>
            </a:r>
            <a:endParaRPr lang="de-DE" dirty="0"/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black">
          <a:xfrm>
            <a:off x="14248" y="0"/>
            <a:ext cx="4650210" cy="5109844"/>
          </a:xfrm>
          <a:custGeom>
            <a:avLst/>
            <a:gdLst>
              <a:gd name="T0" fmla="*/ 544 w 546"/>
              <a:gd name="T1" fmla="*/ 359 h 601"/>
              <a:gd name="T2" fmla="*/ 495 w 546"/>
              <a:gd name="T3" fmla="*/ 263 h 601"/>
              <a:gd name="T4" fmla="*/ 501 w 546"/>
              <a:gd name="T5" fmla="*/ 172 h 601"/>
              <a:gd name="T6" fmla="*/ 270 w 546"/>
              <a:gd name="T7" fmla="*/ 0 h 601"/>
              <a:gd name="T8" fmla="*/ 0 w 546"/>
              <a:gd name="T9" fmla="*/ 217 h 601"/>
              <a:gd name="T10" fmla="*/ 79 w 546"/>
              <a:gd name="T11" fmla="*/ 427 h 601"/>
              <a:gd name="T12" fmla="*/ 37 w 546"/>
              <a:gd name="T13" fmla="*/ 601 h 601"/>
              <a:gd name="T14" fmla="*/ 333 w 546"/>
              <a:gd name="T15" fmla="*/ 601 h 601"/>
              <a:gd name="T16" fmla="*/ 351 w 546"/>
              <a:gd name="T17" fmla="*/ 535 h 601"/>
              <a:gd name="T18" fmla="*/ 433 w 546"/>
              <a:gd name="T19" fmla="*/ 545 h 601"/>
              <a:gd name="T20" fmla="*/ 495 w 546"/>
              <a:gd name="T21" fmla="*/ 526 h 601"/>
              <a:gd name="T22" fmla="*/ 495 w 546"/>
              <a:gd name="T23" fmla="*/ 480 h 601"/>
              <a:gd name="T24" fmla="*/ 513 w 546"/>
              <a:gd name="T25" fmla="*/ 457 h 601"/>
              <a:gd name="T26" fmla="*/ 506 w 546"/>
              <a:gd name="T27" fmla="*/ 444 h 601"/>
              <a:gd name="T28" fmla="*/ 516 w 546"/>
              <a:gd name="T29" fmla="*/ 430 h 601"/>
              <a:gd name="T30" fmla="*/ 511 w 546"/>
              <a:gd name="T31" fmla="*/ 418 h 601"/>
              <a:gd name="T32" fmla="*/ 510 w 546"/>
              <a:gd name="T33" fmla="*/ 389 h 601"/>
              <a:gd name="T34" fmla="*/ 538 w 546"/>
              <a:gd name="T35" fmla="*/ 377 h 601"/>
              <a:gd name="T36" fmla="*/ 544 w 546"/>
              <a:gd name="T37" fmla="*/ 359 h 601"/>
              <a:gd name="T38" fmla="*/ 284 w 546"/>
              <a:gd name="T39" fmla="*/ 262 h 601"/>
              <a:gd name="T40" fmla="*/ 201 w 546"/>
              <a:gd name="T41" fmla="*/ 394 h 601"/>
              <a:gd name="T42" fmla="*/ 74 w 546"/>
              <a:gd name="T43" fmla="*/ 360 h 601"/>
              <a:gd name="T44" fmla="*/ 28 w 546"/>
              <a:gd name="T45" fmla="*/ 217 h 601"/>
              <a:gd name="T46" fmla="*/ 95 w 546"/>
              <a:gd name="T47" fmla="*/ 82 h 601"/>
              <a:gd name="T48" fmla="*/ 270 w 546"/>
              <a:gd name="T49" fmla="*/ 28 h 601"/>
              <a:gd name="T50" fmla="*/ 473 w 546"/>
              <a:gd name="T51" fmla="*/ 172 h 601"/>
              <a:gd name="T52" fmla="*/ 284 w 546"/>
              <a:gd name="T53" fmla="*/ 26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46" h="601">
                <a:moveTo>
                  <a:pt x="544" y="359"/>
                </a:moveTo>
                <a:cubicBezTo>
                  <a:pt x="542" y="355"/>
                  <a:pt x="499" y="275"/>
                  <a:pt x="495" y="263"/>
                </a:cubicBezTo>
                <a:cubicBezTo>
                  <a:pt x="491" y="250"/>
                  <a:pt x="501" y="232"/>
                  <a:pt x="501" y="172"/>
                </a:cubicBezTo>
                <a:cubicBezTo>
                  <a:pt x="501" y="101"/>
                  <a:pt x="435" y="0"/>
                  <a:pt x="270" y="0"/>
                </a:cubicBezTo>
                <a:cubicBezTo>
                  <a:pt x="116" y="0"/>
                  <a:pt x="0" y="88"/>
                  <a:pt x="0" y="217"/>
                </a:cubicBezTo>
                <a:cubicBezTo>
                  <a:pt x="0" y="376"/>
                  <a:pt x="75" y="370"/>
                  <a:pt x="79" y="427"/>
                </a:cubicBezTo>
                <a:cubicBezTo>
                  <a:pt x="84" y="501"/>
                  <a:pt x="37" y="601"/>
                  <a:pt x="37" y="601"/>
                </a:cubicBezTo>
                <a:cubicBezTo>
                  <a:pt x="333" y="601"/>
                  <a:pt x="333" y="601"/>
                  <a:pt x="333" y="601"/>
                </a:cubicBezTo>
                <a:cubicBezTo>
                  <a:pt x="333" y="582"/>
                  <a:pt x="341" y="540"/>
                  <a:pt x="351" y="535"/>
                </a:cubicBezTo>
                <a:cubicBezTo>
                  <a:pt x="361" y="530"/>
                  <a:pt x="414" y="543"/>
                  <a:pt x="433" y="545"/>
                </a:cubicBezTo>
                <a:cubicBezTo>
                  <a:pt x="452" y="546"/>
                  <a:pt x="484" y="548"/>
                  <a:pt x="495" y="526"/>
                </a:cubicBezTo>
                <a:cubicBezTo>
                  <a:pt x="503" y="512"/>
                  <a:pt x="495" y="486"/>
                  <a:pt x="495" y="480"/>
                </a:cubicBezTo>
                <a:cubicBezTo>
                  <a:pt x="495" y="474"/>
                  <a:pt x="511" y="462"/>
                  <a:pt x="513" y="457"/>
                </a:cubicBezTo>
                <a:cubicBezTo>
                  <a:pt x="514" y="453"/>
                  <a:pt x="506" y="444"/>
                  <a:pt x="506" y="444"/>
                </a:cubicBezTo>
                <a:cubicBezTo>
                  <a:pt x="506" y="444"/>
                  <a:pt x="515" y="436"/>
                  <a:pt x="516" y="430"/>
                </a:cubicBezTo>
                <a:cubicBezTo>
                  <a:pt x="516" y="428"/>
                  <a:pt x="512" y="421"/>
                  <a:pt x="511" y="418"/>
                </a:cubicBezTo>
                <a:cubicBezTo>
                  <a:pt x="511" y="416"/>
                  <a:pt x="510" y="389"/>
                  <a:pt x="510" y="389"/>
                </a:cubicBezTo>
                <a:cubicBezTo>
                  <a:pt x="510" y="389"/>
                  <a:pt x="532" y="381"/>
                  <a:pt x="538" y="377"/>
                </a:cubicBezTo>
                <a:cubicBezTo>
                  <a:pt x="544" y="373"/>
                  <a:pt x="546" y="362"/>
                  <a:pt x="544" y="359"/>
                </a:cubicBezTo>
                <a:close/>
                <a:moveTo>
                  <a:pt x="284" y="262"/>
                </a:moveTo>
                <a:cubicBezTo>
                  <a:pt x="247" y="275"/>
                  <a:pt x="229" y="364"/>
                  <a:pt x="201" y="394"/>
                </a:cubicBezTo>
                <a:cubicBezTo>
                  <a:pt x="174" y="423"/>
                  <a:pt x="115" y="403"/>
                  <a:pt x="74" y="360"/>
                </a:cubicBezTo>
                <a:cubicBezTo>
                  <a:pt x="52" y="336"/>
                  <a:pt x="28" y="307"/>
                  <a:pt x="28" y="217"/>
                </a:cubicBezTo>
                <a:cubicBezTo>
                  <a:pt x="28" y="163"/>
                  <a:pt x="51" y="117"/>
                  <a:pt x="95" y="82"/>
                </a:cubicBezTo>
                <a:cubicBezTo>
                  <a:pt x="139" y="47"/>
                  <a:pt x="201" y="28"/>
                  <a:pt x="270" y="28"/>
                </a:cubicBezTo>
                <a:cubicBezTo>
                  <a:pt x="418" y="28"/>
                  <a:pt x="473" y="116"/>
                  <a:pt x="473" y="172"/>
                </a:cubicBezTo>
                <a:cubicBezTo>
                  <a:pt x="473" y="249"/>
                  <a:pt x="355" y="236"/>
                  <a:pt x="284" y="262"/>
                </a:cubicBezTo>
                <a:close/>
              </a:path>
            </a:pathLst>
          </a:custGeom>
          <a:solidFill>
            <a:schemeClr val="tx1">
              <a:alpha val="14118"/>
            </a:schemeClr>
          </a:solidFill>
          <a:ln w="1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" y="766411"/>
            <a:ext cx="9144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Palatino Linotype" panose="02040502050505030304" pitchFamily="18" charset="0"/>
              </a:rPr>
              <a:t>Kantische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Prinzip</a:t>
            </a:r>
            <a:r>
              <a:rPr lang="en-US" sz="2800" dirty="0" smtClean="0">
                <a:latin typeface="Palatino Linotype" panose="02040502050505030304" pitchFamily="18" charset="0"/>
              </a:rPr>
              <a:t>: </a:t>
            </a:r>
          </a:p>
          <a:p>
            <a:pPr algn="ctr"/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Sapere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 Aude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  <a:p>
            <a:pPr lvl="0" algn="ctr"/>
            <a:r>
              <a:rPr lang="de-DE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„Habe den Mut, dich deines Verstandes zu bedienen“ </a:t>
            </a:r>
          </a:p>
          <a:p>
            <a:pPr algn="ctr"/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sp>
        <p:nvSpPr>
          <p:cNvPr id="8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07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2028" y="1131590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Das tun, was man selbst für richtig hält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Die Konsequenzen aus seinem Tun selbst tragen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Für seine Taten selbst Rechenschaft ablegen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Eigene Meinung bilden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Manchmal gegen den Strom schwimmen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Befehlen nicht blind Folge leisten</a:t>
            </a:r>
            <a:endParaRPr lang="de-DE" dirty="0"/>
          </a:p>
        </p:txBody>
      </p:sp>
      <p:sp>
        <p:nvSpPr>
          <p:cNvPr id="7" name="Rectangle 1"/>
          <p:cNvSpPr txBox="1">
            <a:spLocks/>
          </p:cNvSpPr>
          <p:nvPr/>
        </p:nvSpPr>
        <p:spPr bwMode="gray">
          <a:xfrm>
            <a:off x="-22160" y="21370"/>
            <a:ext cx="9144000" cy="64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Bedeutung</a:t>
            </a:r>
            <a:r>
              <a:rPr lang="de-D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Prinzips</a:t>
            </a:r>
            <a:endParaRPr lang="de-DE" sz="2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sp>
        <p:nvSpPr>
          <p:cNvPr id="6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58" y="1131590"/>
            <a:ext cx="3340442" cy="334044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323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7544" y="1203598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Selbstbewusst auftreten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Stets kritisch bleiben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Dinge hinterfragen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Mitmenschen ein Vorbild sein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Niemanden verurteilen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8" name="Rectangle 1"/>
          <p:cNvSpPr txBox="1">
            <a:spLocks/>
          </p:cNvSpPr>
          <p:nvPr/>
        </p:nvSpPr>
        <p:spPr bwMode="gray">
          <a:xfrm>
            <a:off x="-22160" y="21370"/>
            <a:ext cx="9144000" cy="60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Bedeutung des Prinzips</a:t>
            </a:r>
            <a:endParaRPr lang="de-DE" sz="2800" dirty="0"/>
          </a:p>
        </p:txBody>
      </p:sp>
      <p:sp>
        <p:nvSpPr>
          <p:cNvPr id="7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0" y="1288730"/>
            <a:ext cx="4572000" cy="292608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8150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0" y="2931790"/>
            <a:ext cx="9144000" cy="1656184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extLst/>
          </a:lstStyle>
          <a:p>
            <a:pPr algn="ctr"/>
            <a:r>
              <a:rPr lang="de-DE" sz="4000" b="1" cap="none" dirty="0" smtClean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  <a:t/>
            </a:r>
            <a:br>
              <a:rPr lang="de-DE" sz="4000" b="1" cap="none" dirty="0" smtClean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</a:br>
            <a:r>
              <a:rPr lang="de-DE" sz="40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  <a:t/>
            </a:r>
            <a:br>
              <a:rPr lang="de-DE" sz="40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</a:br>
            <a:r>
              <a:rPr lang="de-DE" sz="4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  <a:t/>
            </a:r>
            <a:br>
              <a:rPr lang="de-DE" sz="4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</a:br>
            <a:r>
              <a:rPr lang="de-DE" sz="40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  <a:t/>
            </a:r>
            <a:br>
              <a:rPr lang="de-DE" sz="40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</a:br>
            <a:r>
              <a:rPr lang="de-DE" sz="4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  <a:t/>
            </a:r>
            <a:br>
              <a:rPr lang="de-DE" sz="4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</a:br>
            <a:r>
              <a:rPr lang="de-DE" sz="4000" dirty="0">
                <a:ln w="5080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  <a:t>Grundzüge des </a:t>
            </a:r>
            <a:r>
              <a:rPr lang="de-DE" sz="4000" dirty="0" err="1">
                <a:ln w="5080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  <a:t>Êzîdentums</a:t>
            </a:r>
            <a:r>
              <a:rPr lang="de-DE" sz="4000" dirty="0">
                <a:ln w="5080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  <a:t/>
            </a:r>
            <a:br>
              <a:rPr lang="de-DE" sz="4000" dirty="0">
                <a:ln w="5080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</a:br>
            <a:r>
              <a:rPr lang="de-DE" sz="2800" dirty="0">
                <a:ln w="50800"/>
                <a:solidFill>
                  <a:srgbClr val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Trajan Pro" panose="02020502050506020301" pitchFamily="18" charset="0"/>
              </a:rPr>
              <a:t>Einführung in Religion und Gesellschaft</a:t>
            </a:r>
            <a:endParaRPr lang="de-DE" sz="4000" b="1" cap="none" dirty="0">
              <a:ln w="5080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rajan Pro" panose="02020502050506020301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19" y="-7139"/>
            <a:ext cx="2726549" cy="2743200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" name="Rectangle 4"/>
          <p:cNvSpPr txBox="1">
            <a:spLocks/>
          </p:cNvSpPr>
          <p:nvPr/>
        </p:nvSpPr>
        <p:spPr bwMode="gray">
          <a:xfrm>
            <a:off x="0" y="4731990"/>
            <a:ext cx="9144000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algn="ctr"/>
            <a:r>
              <a:rPr lang="de-DE" sz="1200" kern="0" dirty="0" smtClean="0"/>
              <a:t>© </a:t>
            </a:r>
            <a:r>
              <a:rPr lang="de-DE" sz="1200" kern="0" dirty="0" err="1" smtClean="0"/>
              <a:t>Hayrî</a:t>
            </a:r>
            <a:r>
              <a:rPr lang="de-DE" sz="1200" kern="0" dirty="0" smtClean="0"/>
              <a:t>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15076"/>
            <a:ext cx="9144000" cy="615175"/>
          </a:xfrm>
        </p:spPr>
        <p:txBody>
          <a:bodyPr/>
          <a:lstStyle/>
          <a:p>
            <a:pPr algn="ctr"/>
            <a:r>
              <a:rPr lang="en-US" dirty="0" err="1" smtClean="0"/>
              <a:t>Herkunft</a:t>
            </a:r>
            <a:endParaRPr lang="en-US" dirty="0"/>
          </a:p>
        </p:txBody>
      </p:sp>
      <p:sp>
        <p:nvSpPr>
          <p:cNvPr id="341" name="Oval 340"/>
          <p:cNvSpPr/>
          <p:nvPr/>
        </p:nvSpPr>
        <p:spPr>
          <a:xfrm>
            <a:off x="4956523" y="1933379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2" name="Oval 341"/>
          <p:cNvSpPr/>
          <p:nvPr/>
        </p:nvSpPr>
        <p:spPr>
          <a:xfrm>
            <a:off x="5087408" y="1888340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3" name="Oval 342"/>
          <p:cNvSpPr/>
          <p:nvPr/>
        </p:nvSpPr>
        <p:spPr>
          <a:xfrm>
            <a:off x="5115446" y="1938598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4" name="Oval 343"/>
          <p:cNvSpPr/>
          <p:nvPr/>
        </p:nvSpPr>
        <p:spPr>
          <a:xfrm>
            <a:off x="5044545" y="1967463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5" name="Oval 344"/>
          <p:cNvSpPr/>
          <p:nvPr/>
        </p:nvSpPr>
        <p:spPr>
          <a:xfrm>
            <a:off x="5027693" y="1909989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6" name="Oval 345"/>
          <p:cNvSpPr/>
          <p:nvPr/>
        </p:nvSpPr>
        <p:spPr>
          <a:xfrm>
            <a:off x="5197469" y="1929405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7" name="Oval 346"/>
          <p:cNvSpPr/>
          <p:nvPr/>
        </p:nvSpPr>
        <p:spPr>
          <a:xfrm>
            <a:off x="5146580" y="1866691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0" name="Oval 709"/>
          <p:cNvSpPr/>
          <p:nvPr/>
        </p:nvSpPr>
        <p:spPr>
          <a:xfrm>
            <a:off x="4896808" y="1947853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1" name="Rectangular Callout 710"/>
          <p:cNvSpPr/>
          <p:nvPr/>
        </p:nvSpPr>
        <p:spPr>
          <a:xfrm>
            <a:off x="5508104" y="2067592"/>
            <a:ext cx="1449498" cy="320088"/>
          </a:xfrm>
          <a:prstGeom prst="wedgeRectCallout">
            <a:avLst>
              <a:gd name="adj1" fmla="val -74048"/>
              <a:gd name="adj2" fmla="val -70197"/>
            </a:avLst>
          </a:prstGeom>
          <a:solidFill>
            <a:schemeClr val="bg1">
              <a:alpha val="25098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" rtlCol="0" anchor="ctr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Naher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Osten</a:t>
            </a:r>
            <a:endParaRPr lang="en-US" sz="1600" b="1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sp>
        <p:nvSpPr>
          <p:cNvPr id="15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43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710" grpId="0" animBg="1"/>
      <p:bldP spid="7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58723"/>
            <a:ext cx="9144000" cy="571528"/>
          </a:xfrm>
        </p:spPr>
        <p:txBody>
          <a:bodyPr/>
          <a:lstStyle/>
          <a:p>
            <a:pPr algn="ctr"/>
            <a:r>
              <a:rPr lang="en-US" dirty="0" smtClean="0"/>
              <a:t>Diaspora</a:t>
            </a:r>
            <a:endParaRPr lang="en-US" dirty="0"/>
          </a:p>
        </p:txBody>
      </p:sp>
      <p:sp>
        <p:nvSpPr>
          <p:cNvPr id="334" name="Oval 333"/>
          <p:cNvSpPr/>
          <p:nvPr/>
        </p:nvSpPr>
        <p:spPr>
          <a:xfrm>
            <a:off x="1460015" y="1611058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251520" y="1584530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805647" y="1885653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3759228" y="1273097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1" name="Oval 340"/>
          <p:cNvSpPr/>
          <p:nvPr/>
        </p:nvSpPr>
        <p:spPr>
          <a:xfrm>
            <a:off x="5060371" y="2000251"/>
            <a:ext cx="85725" cy="85725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2" name="Oval 341"/>
          <p:cNvSpPr/>
          <p:nvPr/>
        </p:nvSpPr>
        <p:spPr>
          <a:xfrm>
            <a:off x="3844953" y="1453368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3" name="Oval 342"/>
          <p:cNvSpPr/>
          <p:nvPr/>
        </p:nvSpPr>
        <p:spPr>
          <a:xfrm>
            <a:off x="3938615" y="1420921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4" name="Oval 343"/>
          <p:cNvSpPr/>
          <p:nvPr/>
        </p:nvSpPr>
        <p:spPr>
          <a:xfrm>
            <a:off x="4529137" y="1523463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6" name="Oval 345"/>
          <p:cNvSpPr/>
          <p:nvPr/>
        </p:nvSpPr>
        <p:spPr>
          <a:xfrm>
            <a:off x="4050903" y="1096178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7" name="Oval 346"/>
          <p:cNvSpPr/>
          <p:nvPr/>
        </p:nvSpPr>
        <p:spPr>
          <a:xfrm>
            <a:off x="3974730" y="1339850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0" name="Oval 349"/>
          <p:cNvSpPr/>
          <p:nvPr/>
        </p:nvSpPr>
        <p:spPr>
          <a:xfrm>
            <a:off x="5143823" y="1456476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Oval 351"/>
          <p:cNvSpPr/>
          <p:nvPr/>
        </p:nvSpPr>
        <p:spPr>
          <a:xfrm>
            <a:off x="5127180" y="1916214"/>
            <a:ext cx="85725" cy="85725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4" name="Oval 703"/>
          <p:cNvSpPr/>
          <p:nvPr/>
        </p:nvSpPr>
        <p:spPr>
          <a:xfrm>
            <a:off x="4204392" y="981319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6" name="Oval 705"/>
          <p:cNvSpPr/>
          <p:nvPr/>
        </p:nvSpPr>
        <p:spPr>
          <a:xfrm>
            <a:off x="4990465" y="1971378"/>
            <a:ext cx="85725" cy="85725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07" name="Oval 706"/>
          <p:cNvSpPr/>
          <p:nvPr/>
        </p:nvSpPr>
        <p:spPr>
          <a:xfrm>
            <a:off x="4904740" y="1293515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9" name="Oval 708"/>
          <p:cNvSpPr/>
          <p:nvPr/>
        </p:nvSpPr>
        <p:spPr>
          <a:xfrm>
            <a:off x="8231615" y="4222400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0" name="Oval 709"/>
          <p:cNvSpPr/>
          <p:nvPr/>
        </p:nvSpPr>
        <p:spPr>
          <a:xfrm>
            <a:off x="5076056" y="1942505"/>
            <a:ext cx="85725" cy="85725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sp>
        <p:nvSpPr>
          <p:cNvPr id="34" name="Oval 350"/>
          <p:cNvSpPr/>
          <p:nvPr/>
        </p:nvSpPr>
        <p:spPr>
          <a:xfrm>
            <a:off x="5100961" y="1758754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50"/>
          <p:cNvSpPr/>
          <p:nvPr/>
        </p:nvSpPr>
        <p:spPr>
          <a:xfrm>
            <a:off x="5041455" y="1617865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43"/>
          <p:cNvSpPr/>
          <p:nvPr/>
        </p:nvSpPr>
        <p:spPr>
          <a:xfrm>
            <a:off x="4087841" y="1475381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41"/>
          <p:cNvSpPr/>
          <p:nvPr/>
        </p:nvSpPr>
        <p:spPr>
          <a:xfrm>
            <a:off x="3930677" y="1539093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333"/>
          <p:cNvSpPr/>
          <p:nvPr/>
        </p:nvSpPr>
        <p:spPr>
          <a:xfrm>
            <a:off x="898367" y="1377064"/>
            <a:ext cx="85725" cy="857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1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 animBg="1"/>
      <p:bldP spid="335" grpId="0" animBg="1"/>
      <p:bldP spid="336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6" grpId="0" animBg="1"/>
      <p:bldP spid="347" grpId="0" animBg="1"/>
      <p:bldP spid="350" grpId="0" animBg="1"/>
      <p:bldP spid="352" grpId="0" animBg="1"/>
      <p:bldP spid="704" grpId="0" animBg="1"/>
      <p:bldP spid="706" grpId="0" animBg="1"/>
      <p:bldP spid="707" grpId="0" animBg="1"/>
      <p:bldP spid="709" grpId="0" animBg="1"/>
      <p:bldP spid="710" grpId="0" animBg="1"/>
      <p:bldP spid="34" grpId="0" animBg="1"/>
      <p:bldP spid="35" grpId="0" animBg="1"/>
      <p:bldP spid="36" grpId="0" animBg="1"/>
      <p:bldP spid="3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Gesamtpopulation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691680" y="812925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≈ 800.000</a:t>
            </a:r>
          </a:p>
          <a:p>
            <a:pPr algn="ctr"/>
            <a:endParaRPr lang="de-DE" sz="2800" dirty="0"/>
          </a:p>
        </p:txBody>
      </p:sp>
      <p:graphicFrame>
        <p:nvGraphicFramePr>
          <p:cNvPr id="15" name="Inhaltsplatzhalt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9115056"/>
              </p:ext>
            </p:extLst>
          </p:nvPr>
        </p:nvGraphicFramePr>
        <p:xfrm>
          <a:off x="460511" y="1115251"/>
          <a:ext cx="8453438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66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blog.advising.ttu.edu/wp-content/uploads/history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085"/>
            <a:ext cx="9143999" cy="44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Geschichte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sp>
        <p:nvSpPr>
          <p:cNvPr id="37" name="TextBox 3"/>
          <p:cNvSpPr txBox="1"/>
          <p:nvPr/>
        </p:nvSpPr>
        <p:spPr>
          <a:xfrm>
            <a:off x="3059832" y="1355966"/>
            <a:ext cx="2674090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r"/>
            <a:r>
              <a:rPr lang="en-US" sz="2000" b="1" spc="-20" dirty="0" smtClean="0">
                <a:solidFill>
                  <a:schemeClr val="bg1"/>
                </a:solidFill>
                <a:latin typeface="+mj-lt"/>
              </a:rPr>
              <a:t>13. </a:t>
            </a:r>
            <a:r>
              <a:rPr lang="en-US" sz="2000" b="1" spc="-20" dirty="0" err="1" smtClean="0">
                <a:solidFill>
                  <a:schemeClr val="bg1"/>
                </a:solidFill>
                <a:latin typeface="+mj-lt"/>
              </a:rPr>
              <a:t>Jhd</a:t>
            </a:r>
            <a:r>
              <a:rPr lang="en-US" sz="2000" b="1" spc="-20" dirty="0" smtClean="0">
                <a:solidFill>
                  <a:schemeClr val="bg1"/>
                </a:solidFill>
                <a:latin typeface="+mj-lt"/>
              </a:rPr>
              <a:t>. n. Chr.</a:t>
            </a:r>
            <a:endParaRPr lang="en-US" sz="2000" b="1" spc="-2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fr-FR" sz="2000" b="1" spc="-2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Osmanisches</a:t>
            </a:r>
            <a:r>
              <a:rPr lang="fr-FR" sz="2000" b="1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Reich</a:t>
            </a:r>
            <a:endParaRPr lang="en-US" sz="2000" b="1" spc="-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Elbow Connector 7"/>
          <p:cNvCxnSpPr>
            <a:stCxn id="39" idx="0"/>
            <a:endCxn id="37" idx="3"/>
          </p:cNvCxnSpPr>
          <p:nvPr/>
        </p:nvCxnSpPr>
        <p:spPr>
          <a:xfrm rot="5400000" flipH="1" flipV="1">
            <a:off x="5117011" y="1926899"/>
            <a:ext cx="833901" cy="399922"/>
          </a:xfrm>
          <a:prstGeom prst="bentConnector4">
            <a:avLst>
              <a:gd name="adj1" fmla="val 28778"/>
              <a:gd name="adj2" fmla="val 15716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10"/>
          <p:cNvSpPr/>
          <p:nvPr/>
        </p:nvSpPr>
        <p:spPr bwMode="blackWhite">
          <a:xfrm>
            <a:off x="5254752" y="2543810"/>
            <a:ext cx="158496" cy="15849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Oval 34"/>
          <p:cNvSpPr/>
          <p:nvPr/>
        </p:nvSpPr>
        <p:spPr bwMode="blackWhite">
          <a:xfrm>
            <a:off x="4425696" y="2543810"/>
            <a:ext cx="158496" cy="158496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36"/>
          <p:cNvSpPr txBox="1"/>
          <p:nvPr/>
        </p:nvSpPr>
        <p:spPr>
          <a:xfrm>
            <a:off x="2298501" y="3342894"/>
            <a:ext cx="1815991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r"/>
            <a:r>
              <a:rPr lang="en-US" sz="2000" b="1" spc="-20" dirty="0" smtClean="0">
                <a:solidFill>
                  <a:schemeClr val="bg1"/>
                </a:solidFill>
                <a:latin typeface="+mj-lt"/>
              </a:rPr>
              <a:t>1.100 n. Chr.</a:t>
            </a:r>
            <a:endParaRPr lang="en-US" sz="2000" b="1" spc="-2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fr-FR" sz="2000" b="1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Sheikh </a:t>
            </a:r>
            <a:r>
              <a:rPr lang="fr-FR" sz="2000" b="1" spc="-2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Adî</a:t>
            </a:r>
            <a:endParaRPr lang="en-US" sz="2000" b="1" spc="-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2" name="Elbow Connector 37"/>
          <p:cNvCxnSpPr>
            <a:stCxn id="50" idx="4"/>
            <a:endCxn id="51" idx="3"/>
          </p:cNvCxnSpPr>
          <p:nvPr/>
        </p:nvCxnSpPr>
        <p:spPr>
          <a:xfrm rot="5400000">
            <a:off x="3812453" y="3004345"/>
            <a:ext cx="994531" cy="390452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44"/>
          <p:cNvSpPr txBox="1"/>
          <p:nvPr/>
        </p:nvSpPr>
        <p:spPr>
          <a:xfrm>
            <a:off x="10726" y="3342894"/>
            <a:ext cx="2040993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2000" b="1" spc="-20" dirty="0" smtClean="0">
                <a:solidFill>
                  <a:schemeClr val="bg1"/>
                </a:solidFill>
                <a:latin typeface="+mj-lt"/>
              </a:rPr>
              <a:t>Ca. 2.500 </a:t>
            </a:r>
            <a:r>
              <a:rPr lang="en-US" sz="2000" b="1" spc="-20" dirty="0" err="1" smtClean="0">
                <a:solidFill>
                  <a:schemeClr val="bg1"/>
                </a:solidFill>
                <a:latin typeface="+mj-lt"/>
              </a:rPr>
              <a:t>v.Chr</a:t>
            </a:r>
            <a:r>
              <a:rPr lang="en-US" sz="2000" b="1" spc="-20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2000" b="1" spc="-2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FR" sz="2000" b="1" spc="-2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Ursprung</a:t>
            </a:r>
            <a:endParaRPr lang="en-US" sz="2000" b="1" spc="-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4" name="Elbow Connector 45"/>
          <p:cNvCxnSpPr>
            <a:stCxn id="55" idx="4"/>
            <a:endCxn id="53" idx="3"/>
          </p:cNvCxnSpPr>
          <p:nvPr/>
        </p:nvCxnSpPr>
        <p:spPr>
          <a:xfrm rot="16200000" flipH="1">
            <a:off x="1028466" y="2673583"/>
            <a:ext cx="994531" cy="1051975"/>
          </a:xfrm>
          <a:prstGeom prst="bentConnector4">
            <a:avLst>
              <a:gd name="adj1" fmla="val 32206"/>
              <a:gd name="adj2" fmla="val 1217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49"/>
          <p:cNvSpPr/>
          <p:nvPr/>
        </p:nvSpPr>
        <p:spPr bwMode="blackWhite">
          <a:xfrm>
            <a:off x="920496" y="2543810"/>
            <a:ext cx="158496" cy="158496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Oval 52"/>
          <p:cNvSpPr/>
          <p:nvPr/>
        </p:nvSpPr>
        <p:spPr bwMode="blackWhite">
          <a:xfrm>
            <a:off x="2671245" y="2543810"/>
            <a:ext cx="158496" cy="15849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4"/>
          <p:cNvSpPr txBox="1"/>
          <p:nvPr/>
        </p:nvSpPr>
        <p:spPr>
          <a:xfrm>
            <a:off x="611561" y="1355966"/>
            <a:ext cx="1955034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r"/>
            <a:r>
              <a:rPr lang="en-US" sz="2000" b="1" spc="-20" dirty="0" smtClean="0">
                <a:solidFill>
                  <a:schemeClr val="bg1"/>
                </a:solidFill>
                <a:latin typeface="+mj-lt"/>
              </a:rPr>
              <a:t>8. </a:t>
            </a:r>
            <a:r>
              <a:rPr lang="en-US" sz="2000" b="1" spc="-20" dirty="0" err="1" smtClean="0">
                <a:solidFill>
                  <a:schemeClr val="bg1"/>
                </a:solidFill>
                <a:latin typeface="+mj-lt"/>
              </a:rPr>
              <a:t>Jhd</a:t>
            </a:r>
            <a:r>
              <a:rPr lang="en-US" sz="2000" b="1" spc="-20" dirty="0" smtClean="0">
                <a:solidFill>
                  <a:schemeClr val="bg1"/>
                </a:solidFill>
                <a:latin typeface="+mj-lt"/>
              </a:rPr>
              <a:t>. n. Chr.</a:t>
            </a:r>
          </a:p>
          <a:p>
            <a:pPr algn="r"/>
            <a:r>
              <a:rPr lang="en-US" sz="2000" b="1" spc="-2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Islamisierung</a:t>
            </a:r>
            <a:endParaRPr lang="en-US" sz="2000" b="1" spc="-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58" name="Elbow Connector 55"/>
          <p:cNvCxnSpPr>
            <a:stCxn id="57" idx="3"/>
            <a:endCxn id="56" idx="0"/>
          </p:cNvCxnSpPr>
          <p:nvPr/>
        </p:nvCxnSpPr>
        <p:spPr>
          <a:xfrm>
            <a:off x="2566595" y="1709909"/>
            <a:ext cx="183898" cy="833901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9"/>
          <p:cNvSpPr txBox="1"/>
          <p:nvPr/>
        </p:nvSpPr>
        <p:spPr>
          <a:xfrm>
            <a:off x="5002780" y="3342893"/>
            <a:ext cx="2449540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r"/>
            <a:r>
              <a:rPr lang="en-US" sz="2000" b="1" spc="-20" dirty="0" err="1" smtClean="0">
                <a:solidFill>
                  <a:schemeClr val="bg1"/>
                </a:solidFill>
                <a:latin typeface="+mj-lt"/>
              </a:rPr>
              <a:t>Seit</a:t>
            </a:r>
            <a:r>
              <a:rPr lang="en-US" sz="2000" b="1" spc="-20" dirty="0" smtClean="0">
                <a:solidFill>
                  <a:schemeClr val="bg1"/>
                </a:solidFill>
                <a:latin typeface="+mj-lt"/>
              </a:rPr>
              <a:t> 1850</a:t>
            </a:r>
          </a:p>
          <a:p>
            <a:pPr algn="r"/>
            <a:r>
              <a:rPr lang="en-US" sz="2000" b="1" spc="-2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Massenexodus</a:t>
            </a:r>
            <a:endParaRPr lang="en-US" sz="2000" b="1" spc="-2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60" name="Elbow Connector 60"/>
          <p:cNvCxnSpPr>
            <a:stCxn id="61" idx="4"/>
            <a:endCxn id="59" idx="3"/>
          </p:cNvCxnSpPr>
          <p:nvPr/>
        </p:nvCxnSpPr>
        <p:spPr>
          <a:xfrm rot="16200000" flipH="1">
            <a:off x="6796579" y="3041095"/>
            <a:ext cx="994530" cy="316952"/>
          </a:xfrm>
          <a:prstGeom prst="bentConnector4">
            <a:avLst>
              <a:gd name="adj1" fmla="val 32205"/>
              <a:gd name="adj2" fmla="val 1721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1"/>
          <p:cNvSpPr/>
          <p:nvPr/>
        </p:nvSpPr>
        <p:spPr bwMode="blackWhite">
          <a:xfrm>
            <a:off x="7056120" y="2543810"/>
            <a:ext cx="158496" cy="15849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0" y="2273576"/>
            <a:ext cx="8763000" cy="698964"/>
            <a:chOff x="0" y="2273576"/>
            <a:chExt cx="8763000" cy="698964"/>
          </a:xfrm>
        </p:grpSpPr>
        <p:cxnSp>
          <p:nvCxnSpPr>
            <p:cNvPr id="36" name="Straight Connector 1"/>
            <p:cNvCxnSpPr/>
            <p:nvPr/>
          </p:nvCxnSpPr>
          <p:spPr>
            <a:xfrm flipV="1">
              <a:off x="0" y="2611901"/>
              <a:ext cx="786998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9" name="Isosceles Triangle 29"/>
            <p:cNvSpPr/>
            <p:nvPr/>
          </p:nvSpPr>
          <p:spPr>
            <a:xfrm rot="5400000">
              <a:off x="7854131" y="2512841"/>
              <a:ext cx="229819" cy="198120"/>
            </a:xfrm>
            <a:prstGeom prst="triangle">
              <a:avLst/>
            </a:prstGeom>
            <a:solidFill>
              <a:srgbClr val="FF0000"/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Oval 88"/>
            <p:cNvSpPr/>
            <p:nvPr/>
          </p:nvSpPr>
          <p:spPr bwMode="blackGray">
            <a:xfrm>
              <a:off x="8064036" y="2273576"/>
              <a:ext cx="698964" cy="698964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3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50" grpId="0" animBg="1"/>
      <p:bldP spid="51" grpId="0"/>
      <p:bldP spid="53" grpId="0"/>
      <p:bldP spid="55" grpId="0" animBg="1"/>
      <p:bldP spid="56" grpId="0" animBg="1"/>
      <p:bldP spid="57" grpId="0"/>
      <p:bldP spid="59" grpId="0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83518"/>
            <a:ext cx="51435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Ursprung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0038" y="1059582"/>
            <a:ext cx="7229054" cy="3744000"/>
          </a:xfrm>
        </p:spPr>
        <p:txBody>
          <a:bodyPr/>
          <a:lstStyle/>
          <a:p>
            <a:r>
              <a:rPr lang="de-DE" sz="2400" dirty="0" smtClean="0"/>
              <a:t>Ca. 2.500 v.Chr. </a:t>
            </a:r>
          </a:p>
          <a:p>
            <a:pPr lvl="1"/>
            <a:r>
              <a:rPr lang="de-DE" sz="2000" dirty="0" smtClean="0"/>
              <a:t>vermutlich aus dem </a:t>
            </a:r>
            <a:r>
              <a:rPr lang="de-DE" sz="2000" dirty="0" err="1" smtClean="0"/>
              <a:t>Mithraskult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400" dirty="0" smtClean="0"/>
              <a:t>Alt-iranische Ursprungsreligion</a:t>
            </a:r>
          </a:p>
          <a:p>
            <a:pPr lvl="1"/>
            <a:r>
              <a:rPr lang="de-DE" sz="2000" dirty="0" smtClean="0"/>
              <a:t>Westiranische Religion</a:t>
            </a:r>
            <a:br>
              <a:rPr lang="de-DE" sz="2000" dirty="0" smtClean="0"/>
            </a:br>
            <a:endParaRPr lang="de-DE" sz="2400" dirty="0" smtClean="0"/>
          </a:p>
          <a:p>
            <a:pPr>
              <a:spcAft>
                <a:spcPts val="0"/>
              </a:spcAft>
            </a:pPr>
            <a:r>
              <a:rPr lang="de-DE" sz="2400" dirty="0" smtClean="0"/>
              <a:t>Parallelen zum babylonisch/sumerischen Kult</a:t>
            </a:r>
            <a:endParaRPr lang="de-DE" sz="2000" dirty="0"/>
          </a:p>
          <a:p>
            <a:pPr>
              <a:spcAft>
                <a:spcPts val="0"/>
              </a:spcAft>
            </a:pPr>
            <a:endParaRPr lang="de-DE" sz="2000" dirty="0"/>
          </a:p>
          <a:p>
            <a:pPr>
              <a:spcAft>
                <a:spcPts val="0"/>
              </a:spcAft>
            </a:pPr>
            <a:r>
              <a:rPr lang="de-DE" sz="2400" dirty="0" smtClean="0"/>
              <a:t>Naturreligion (Sonnenreligion)</a:t>
            </a: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sp>
        <p:nvSpPr>
          <p:cNvPr id="7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52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Verfolgung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4" y="1116806"/>
            <a:ext cx="8453189" cy="3234929"/>
          </a:xfrm>
        </p:spPr>
        <p:txBody>
          <a:bodyPr/>
          <a:lstStyle/>
          <a:p>
            <a:r>
              <a:rPr lang="de-DE" sz="2400" dirty="0" smtClean="0"/>
              <a:t>Religiös als Nicht-Muslime</a:t>
            </a:r>
          </a:p>
          <a:p>
            <a:pPr lvl="1"/>
            <a:r>
              <a:rPr lang="de-DE" sz="2000" dirty="0" smtClean="0"/>
              <a:t>Auch von kurdischen Muslimen </a:t>
            </a:r>
          </a:p>
          <a:p>
            <a:r>
              <a:rPr lang="de-DE" sz="2400" dirty="0" smtClean="0"/>
              <a:t>Ab 20. </a:t>
            </a:r>
            <a:r>
              <a:rPr lang="de-DE" sz="2400" dirty="0" err="1" smtClean="0"/>
              <a:t>Jhr</a:t>
            </a:r>
            <a:r>
              <a:rPr lang="de-DE" sz="2400" dirty="0" smtClean="0"/>
              <a:t>. </a:t>
            </a:r>
            <a:r>
              <a:rPr lang="de-DE" sz="2400" dirty="0"/>
              <a:t>p</a:t>
            </a:r>
            <a:r>
              <a:rPr lang="de-DE" sz="2400" dirty="0" smtClean="0"/>
              <a:t>olitisch als Kurden</a:t>
            </a:r>
          </a:p>
          <a:p>
            <a:r>
              <a:rPr lang="de-DE" sz="2400" dirty="0" smtClean="0"/>
              <a:t>Vor allem während des Osmanischen Reiches 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de-DE" sz="2400" dirty="0" smtClean="0"/>
              <a:t>2 – 3 Millionen ermordete </a:t>
            </a:r>
            <a:r>
              <a:rPr lang="de-DE" sz="2400" dirty="0" err="1" smtClean="0"/>
              <a:t>Êzîden</a:t>
            </a:r>
            <a:endParaRPr lang="de-DE" sz="2400" dirty="0" smtClean="0"/>
          </a:p>
          <a:p>
            <a:pPr lvl="6">
              <a:buFont typeface="Wingdings" panose="05000000000000000000" pitchFamily="2" charset="2"/>
              <a:buChar char="§"/>
            </a:pPr>
            <a:r>
              <a:rPr lang="de-DE" sz="2400" dirty="0" smtClean="0"/>
              <a:t>5 – 6 Millionen zwangskonvertierte </a:t>
            </a:r>
            <a:r>
              <a:rPr lang="de-DE" sz="2400" dirty="0" err="1" smtClean="0"/>
              <a:t>Êzîden</a:t>
            </a:r>
            <a:r>
              <a:rPr lang="de-DE" sz="2400" dirty="0" smtClean="0"/>
              <a:t> </a:t>
            </a:r>
          </a:p>
          <a:p>
            <a:pPr marL="1903412" lvl="6" indent="0" algn="r">
              <a:buNone/>
            </a:pPr>
            <a:r>
              <a:rPr lang="de-DE" sz="1600" dirty="0" smtClean="0"/>
              <a:t>(Prof. Dr. Dr. </a:t>
            </a:r>
            <a:r>
              <a:rPr lang="de-DE" sz="1600" dirty="0" err="1" smtClean="0"/>
              <a:t>Kizilhan</a:t>
            </a:r>
            <a:r>
              <a:rPr lang="de-DE" sz="1600" dirty="0" smtClean="0"/>
              <a:t>)</a:t>
            </a:r>
          </a:p>
          <a:p>
            <a:pPr lvl="0"/>
            <a:r>
              <a:rPr lang="de-DE" sz="2400" dirty="0" smtClean="0">
                <a:solidFill>
                  <a:srgbClr val="000000"/>
                </a:solidFill>
              </a:rPr>
              <a:t>72 Vernichtungsfeldzüge (</a:t>
            </a:r>
            <a:r>
              <a:rPr lang="de-DE" sz="2400" dirty="0" err="1" smtClean="0">
                <a:solidFill>
                  <a:srgbClr val="000000"/>
                </a:solidFill>
              </a:rPr>
              <a:t>kurd</a:t>
            </a:r>
            <a:r>
              <a:rPr lang="de-DE" sz="2400" dirty="0" smtClean="0">
                <a:solidFill>
                  <a:srgbClr val="000000"/>
                </a:solidFill>
              </a:rPr>
              <a:t>. </a:t>
            </a:r>
            <a:r>
              <a:rPr lang="de-DE" sz="2400" i="1" dirty="0" smtClean="0">
                <a:solidFill>
                  <a:srgbClr val="000000"/>
                </a:solidFill>
              </a:rPr>
              <a:t>Ferman</a:t>
            </a:r>
            <a:r>
              <a:rPr lang="de-DE" sz="2400" dirty="0" smtClean="0">
                <a:solidFill>
                  <a:srgbClr val="000000"/>
                </a:solidFill>
              </a:rPr>
              <a:t>)</a:t>
            </a:r>
            <a:endParaRPr lang="de-DE" sz="2400" dirty="0">
              <a:solidFill>
                <a:srgbClr val="000000"/>
              </a:solidFill>
            </a:endParaRPr>
          </a:p>
          <a:p>
            <a:pPr marL="1903412" lvl="6" indent="0" algn="r">
              <a:buNone/>
            </a:pPr>
            <a:endParaRPr lang="de-DE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" y="51470"/>
            <a:ext cx="720080" cy="720080"/>
          </a:xfrm>
          <a:prstGeom prst="rect">
            <a:avLst/>
          </a:prstGeom>
        </p:spPr>
      </p:pic>
      <p:sp>
        <p:nvSpPr>
          <p:cNvPr id="6" name="Rectangle 4"/>
          <p:cNvSpPr txBox="1">
            <a:spLocks/>
          </p:cNvSpPr>
          <p:nvPr/>
        </p:nvSpPr>
        <p:spPr>
          <a:xfrm>
            <a:off x="-108520" y="4731990"/>
            <a:ext cx="9144000" cy="4115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1600" kern="0" dirty="0" smtClean="0"/>
          </a:p>
          <a:p>
            <a:pPr marL="0" indent="0" algn="ctr">
              <a:buNone/>
            </a:pPr>
            <a:r>
              <a:rPr lang="de-DE" sz="1200" kern="0" dirty="0" smtClean="0"/>
              <a:t>© Hayrî Demir | </a:t>
            </a:r>
            <a:r>
              <a:rPr lang="de-DE" sz="1200" kern="0" dirty="0" err="1" smtClean="0"/>
              <a:t>Êzîpedia</a:t>
            </a:r>
            <a:r>
              <a:rPr lang="de-DE" sz="1200" kern="0" dirty="0" smtClean="0"/>
              <a:t> 2017 | www.ezipedia.de</a:t>
            </a:r>
          </a:p>
          <a:p>
            <a:endParaRPr lang="de-DE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5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P-T0042">
  <a:themeElements>
    <a:clrScheme name="Benutzerdefiniert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000000"/>
      </a:hlink>
      <a:folHlink>
        <a:srgbClr val="0000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KP-T0042</Template>
  <TotalTime>0</TotalTime>
  <Words>1011</Words>
  <Application>Microsoft Office PowerPoint</Application>
  <PresentationFormat>Bildschirmpräsentation (16:9)</PresentationFormat>
  <Paragraphs>360</Paragraphs>
  <Slides>33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5" baseType="lpstr">
      <vt:lpstr>A_Nefel_Sereke_Qelew</vt:lpstr>
      <vt:lpstr>Arial</vt:lpstr>
      <vt:lpstr>Calibri</vt:lpstr>
      <vt:lpstr>Open Sans</vt:lpstr>
      <vt:lpstr>Palatino Linotype</vt:lpstr>
      <vt:lpstr>Perpetua Titling MT</vt:lpstr>
      <vt:lpstr>Rockwell</vt:lpstr>
      <vt:lpstr>Rockwell Extra Bold</vt:lpstr>
      <vt:lpstr>Times New Roman</vt:lpstr>
      <vt:lpstr>Trajan Pro</vt:lpstr>
      <vt:lpstr>Wingdings</vt:lpstr>
      <vt:lpstr>KP-T0042</vt:lpstr>
      <vt:lpstr>     Grundzüge des Êzîdentums Einführung in Religion und Gesellschaft</vt:lpstr>
      <vt:lpstr>Bedeutung des Wortes „Êzîdî“</vt:lpstr>
      <vt:lpstr>Sprache und Ethnie</vt:lpstr>
      <vt:lpstr>Herkunft</vt:lpstr>
      <vt:lpstr>Diaspora</vt:lpstr>
      <vt:lpstr>Gesamtpopulation</vt:lpstr>
      <vt:lpstr>Geschichte</vt:lpstr>
      <vt:lpstr>Ursprung</vt:lpstr>
      <vt:lpstr>Verfolgung</vt:lpstr>
      <vt:lpstr>Gesellschaft</vt:lpstr>
      <vt:lpstr>Feiertage</vt:lpstr>
      <vt:lpstr>Tempel</vt:lpstr>
      <vt:lpstr>Religiöser Rat</vt:lpstr>
      <vt:lpstr>Gründzüge des Glaubens</vt:lpstr>
      <vt:lpstr>Äußere Merkmale der Religion</vt:lpstr>
      <vt:lpstr>Religionslehre</vt:lpstr>
      <vt:lpstr>Êzîdîsche Ethik</vt:lpstr>
      <vt:lpstr>Beispiel </vt:lpstr>
      <vt:lpstr>Gebete</vt:lpstr>
      <vt:lpstr>Das Wesen Tawisî Meleks</vt:lpstr>
      <vt:lpstr>Name</vt:lpstr>
      <vt:lpstr>Ruhetag der Êzîden: Mittwoch</vt:lpstr>
      <vt:lpstr>Loyalität und Einheit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Prinzip Tawisî Melek – Kernthese </vt:lpstr>
      <vt:lpstr>PowerPoint-Präsentation</vt:lpstr>
      <vt:lpstr>PowerPoint-Präsentation</vt:lpstr>
      <vt:lpstr>     Grundzüge des Êzîdentums Einführung in Religion und Gesellschaft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2011-11-23T13:11:34Z</dcterms:created>
  <dcterms:modified xsi:type="dcterms:W3CDTF">2017-11-26T00:56:46Z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1031</vt:i4>
  </property>
  <property fmtid="{D5CDD505-2E9C-101B-9397-08002B2CF9AE}" pid="3" name="_Version">
    <vt:lpwstr>12.0.4518</vt:lpwstr>
  </property>
</Properties>
</file>